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39" r:id="rId2"/>
  </p:sldMasterIdLst>
  <p:sldIdLst>
    <p:sldId id="256" r:id="rId3"/>
    <p:sldId id="261" r:id="rId4"/>
    <p:sldId id="265" r:id="rId5"/>
    <p:sldId id="263" r:id="rId6"/>
    <p:sldId id="270" r:id="rId7"/>
    <p:sldId id="262" r:id="rId8"/>
    <p:sldId id="275" r:id="rId9"/>
    <p:sldId id="266" r:id="rId10"/>
    <p:sldId id="267" r:id="rId11"/>
    <p:sldId id="269" r:id="rId12"/>
    <p:sldId id="273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90" r:id="rId23"/>
    <p:sldId id="291" r:id="rId24"/>
    <p:sldId id="292" r:id="rId25"/>
    <p:sldId id="287" r:id="rId26"/>
    <p:sldId id="29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B7958-4458-450D-92BF-5E8DA1A2EC51}" v="2" dt="2024-02-16T16:44:44.030"/>
    <p1510:client id="{B7A3857B-B15B-40B3-A5B2-32118832C3D1}" v="1044" dt="2024-02-17T22:18:51.404"/>
    <p1510:client id="{FDB31E56-73DE-4C61-9E10-5E118A3D7F0A}" v="653" dt="2024-02-15T22:45:18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53BBA-DAE7-42CA-8894-7C318D5187A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3DB23B-1A48-45F5-B4DD-8E63CF349BDE}">
      <dgm:prSet custT="1"/>
      <dgm:spPr/>
      <dgm:t>
        <a:bodyPr/>
        <a:lstStyle/>
        <a:p>
          <a:pPr rtl="0"/>
          <a:r>
            <a:rPr lang="ru-RU" sz="2000" b="1" dirty="0" err="1"/>
            <a:t>Безбар'єрність</a:t>
          </a:r>
          <a:r>
            <a:rPr lang="ru-RU" sz="1700" b="1" dirty="0"/>
            <a:t>  </a:t>
          </a:r>
          <a:r>
            <a:rPr lang="ru-RU" sz="1700" dirty="0"/>
            <a:t>  </a:t>
          </a:r>
          <a:endParaRPr lang="en-US" sz="1700" dirty="0">
            <a:latin typeface="Avenir Next LT Pro"/>
          </a:endParaRPr>
        </a:p>
      </dgm:t>
    </dgm:pt>
    <dgm:pt modelId="{0DD81B8E-5804-4189-8FF6-5916DE50F886}" type="parTrans" cxnId="{768F02BB-2F1A-4C29-9477-D9FCE026C4A0}">
      <dgm:prSet/>
      <dgm:spPr/>
      <dgm:t>
        <a:bodyPr/>
        <a:lstStyle/>
        <a:p>
          <a:endParaRPr lang="en-US"/>
        </a:p>
      </dgm:t>
    </dgm:pt>
    <dgm:pt modelId="{18D0EFC7-69A5-496D-9C6A-67894D4B0D4E}" type="sibTrans" cxnId="{768F02BB-2F1A-4C29-9477-D9FCE026C4A0}">
      <dgm:prSet/>
      <dgm:spPr/>
      <dgm:t>
        <a:bodyPr/>
        <a:lstStyle/>
        <a:p>
          <a:endParaRPr lang="en-US"/>
        </a:p>
      </dgm:t>
    </dgm:pt>
    <dgm:pt modelId="{A310560C-E8E4-415B-901A-1F3B105A32E9}">
      <dgm:prSet custT="1"/>
      <dgm:spPr/>
      <dgm:t>
        <a:bodyPr/>
        <a:lstStyle/>
        <a:p>
          <a:r>
            <a:rPr lang="ru-RU" sz="2400" b="1" dirty="0" err="1"/>
            <a:t>Цифрова</a:t>
          </a:r>
          <a:endParaRPr lang="en-US" sz="2400" b="1" dirty="0" err="1"/>
        </a:p>
      </dgm:t>
    </dgm:pt>
    <dgm:pt modelId="{9372C3E2-4F7D-4D54-B42F-4766327E2CE4}" type="parTrans" cxnId="{1F199245-2E77-43A0-AA3F-C71AB4F51F35}">
      <dgm:prSet/>
      <dgm:spPr/>
      <dgm:t>
        <a:bodyPr/>
        <a:lstStyle/>
        <a:p>
          <a:endParaRPr lang="en-US"/>
        </a:p>
      </dgm:t>
    </dgm:pt>
    <dgm:pt modelId="{6BE44F49-8BCF-499A-BDD7-0B578B02BD96}" type="sibTrans" cxnId="{1F199245-2E77-43A0-AA3F-C71AB4F51F35}">
      <dgm:prSet/>
      <dgm:spPr/>
      <dgm:t>
        <a:bodyPr/>
        <a:lstStyle/>
        <a:p>
          <a:endParaRPr lang="en-US"/>
        </a:p>
      </dgm:t>
    </dgm:pt>
    <dgm:pt modelId="{742305B0-5C2D-429C-A044-923F38031ACC}">
      <dgm:prSet custT="1"/>
      <dgm:spPr/>
      <dgm:t>
        <a:bodyPr/>
        <a:lstStyle/>
        <a:p>
          <a:r>
            <a:rPr lang="ru-RU" sz="2300" b="1" dirty="0" err="1"/>
            <a:t>Соціальна</a:t>
          </a:r>
          <a:endParaRPr lang="en-US" sz="2300" b="1" dirty="0" err="1"/>
        </a:p>
      </dgm:t>
    </dgm:pt>
    <dgm:pt modelId="{9EF93DA5-920C-492D-8DAC-4A04CD4E30BE}" type="parTrans" cxnId="{C98E5703-51C6-4CD1-BCA1-35E5CD18BC42}">
      <dgm:prSet/>
      <dgm:spPr/>
      <dgm:t>
        <a:bodyPr/>
        <a:lstStyle/>
        <a:p>
          <a:endParaRPr lang="en-US"/>
        </a:p>
      </dgm:t>
    </dgm:pt>
    <dgm:pt modelId="{A6F4684C-71BA-4C5D-B3D4-726E697362D0}" type="sibTrans" cxnId="{C98E5703-51C6-4CD1-BCA1-35E5CD18BC42}">
      <dgm:prSet/>
      <dgm:spPr/>
      <dgm:t>
        <a:bodyPr/>
        <a:lstStyle/>
        <a:p>
          <a:endParaRPr lang="en-US"/>
        </a:p>
      </dgm:t>
    </dgm:pt>
    <dgm:pt modelId="{DCE37580-B8F4-4B1C-B532-DEB244B3C8A9}">
      <dgm:prSet/>
      <dgm:spPr/>
      <dgm:t>
        <a:bodyPr/>
        <a:lstStyle/>
        <a:p>
          <a:r>
            <a:rPr lang="ru-RU" b="1" dirty="0" err="1"/>
            <a:t>Інформаційна</a:t>
          </a:r>
          <a:endParaRPr lang="en-US" b="1" dirty="0" err="1"/>
        </a:p>
      </dgm:t>
    </dgm:pt>
    <dgm:pt modelId="{2A03758B-52F9-4DDA-80F0-DA9E9138CD26}" type="parTrans" cxnId="{4F2AD5D5-826A-4C83-BBC5-F7806F4117F7}">
      <dgm:prSet/>
      <dgm:spPr/>
      <dgm:t>
        <a:bodyPr/>
        <a:lstStyle/>
        <a:p>
          <a:endParaRPr lang="en-US"/>
        </a:p>
      </dgm:t>
    </dgm:pt>
    <dgm:pt modelId="{6B1125F1-E012-4B3C-AF57-6CC04F632AB8}" type="sibTrans" cxnId="{4F2AD5D5-826A-4C83-BBC5-F7806F4117F7}">
      <dgm:prSet/>
      <dgm:spPr/>
      <dgm:t>
        <a:bodyPr/>
        <a:lstStyle/>
        <a:p>
          <a:endParaRPr lang="en-US"/>
        </a:p>
      </dgm:t>
    </dgm:pt>
    <dgm:pt modelId="{233DB49A-FFE6-4D41-A301-3C0078605861}">
      <dgm:prSet custT="1"/>
      <dgm:spPr/>
      <dgm:t>
        <a:bodyPr/>
        <a:lstStyle/>
        <a:p>
          <a:r>
            <a:rPr lang="ru-RU" sz="2400" b="1" dirty="0" err="1"/>
            <a:t>Освітня</a:t>
          </a:r>
          <a:endParaRPr lang="en-US" sz="2400" b="1" dirty="0" err="1"/>
        </a:p>
      </dgm:t>
    </dgm:pt>
    <dgm:pt modelId="{765AD3EF-A89A-473E-AF71-0D42418D937B}" type="parTrans" cxnId="{0E421184-393D-47D9-A758-0B90B637DAED}">
      <dgm:prSet/>
      <dgm:spPr/>
      <dgm:t>
        <a:bodyPr/>
        <a:lstStyle/>
        <a:p>
          <a:endParaRPr lang="en-US"/>
        </a:p>
      </dgm:t>
    </dgm:pt>
    <dgm:pt modelId="{AF49FE59-79A1-47A9-9D91-E2837EA60383}" type="sibTrans" cxnId="{0E421184-393D-47D9-A758-0B90B637DAED}">
      <dgm:prSet/>
      <dgm:spPr/>
      <dgm:t>
        <a:bodyPr/>
        <a:lstStyle/>
        <a:p>
          <a:endParaRPr lang="en-US"/>
        </a:p>
      </dgm:t>
    </dgm:pt>
    <dgm:pt modelId="{B0DC9D89-AEF2-4C6F-9FFA-8CAA3A45C279}">
      <dgm:prSet custT="1"/>
      <dgm:spPr/>
      <dgm:t>
        <a:bodyPr/>
        <a:lstStyle/>
        <a:p>
          <a:r>
            <a:rPr lang="ru-RU" sz="2300" b="1" dirty="0" err="1"/>
            <a:t>Економічна</a:t>
          </a:r>
          <a:endParaRPr lang="en-US" sz="2300" b="1" dirty="0" err="1"/>
        </a:p>
      </dgm:t>
    </dgm:pt>
    <dgm:pt modelId="{1767871F-375A-43EE-99CB-FB094C920299}" type="parTrans" cxnId="{F9D6E6D5-1211-40D7-AF7D-D4D524B0B301}">
      <dgm:prSet/>
      <dgm:spPr/>
      <dgm:t>
        <a:bodyPr/>
        <a:lstStyle/>
        <a:p>
          <a:endParaRPr lang="en-US"/>
        </a:p>
      </dgm:t>
    </dgm:pt>
    <dgm:pt modelId="{3E5E9BDC-3C6B-4127-A1DE-7D17E92AA422}" type="sibTrans" cxnId="{F9D6E6D5-1211-40D7-AF7D-D4D524B0B301}">
      <dgm:prSet/>
      <dgm:spPr/>
      <dgm:t>
        <a:bodyPr/>
        <a:lstStyle/>
        <a:p>
          <a:endParaRPr lang="en-US"/>
        </a:p>
      </dgm:t>
    </dgm:pt>
    <dgm:pt modelId="{50192998-E346-4340-8B46-A43763DA694A}">
      <dgm:prSet custT="1"/>
      <dgm:spPr/>
      <dgm:t>
        <a:bodyPr/>
        <a:lstStyle/>
        <a:p>
          <a:endParaRPr lang="ru-RU" sz="2000" b="1" dirty="0"/>
        </a:p>
        <a:p>
          <a:r>
            <a:rPr lang="ru-RU" sz="2000" b="1" dirty="0" err="1"/>
            <a:t>Громадянська</a:t>
          </a:r>
          <a:r>
            <a:rPr lang="ru-RU" sz="3600" b="1" dirty="0"/>
            <a:t> </a:t>
          </a:r>
          <a:endParaRPr lang="en-US" sz="3600" b="1" dirty="0"/>
        </a:p>
      </dgm:t>
    </dgm:pt>
    <dgm:pt modelId="{6CC4139A-C347-4126-BCE5-C7B2A35B42BF}" type="parTrans" cxnId="{ACD1CCD3-D93C-4358-94EE-E2DCFBCDD7D0}">
      <dgm:prSet/>
      <dgm:spPr/>
      <dgm:t>
        <a:bodyPr/>
        <a:lstStyle/>
        <a:p>
          <a:endParaRPr lang="en-US"/>
        </a:p>
      </dgm:t>
    </dgm:pt>
    <dgm:pt modelId="{FE210375-0CDB-46D5-9DE9-7417B23B18C7}" type="sibTrans" cxnId="{ACD1CCD3-D93C-4358-94EE-E2DCFBCDD7D0}">
      <dgm:prSet/>
      <dgm:spPr/>
      <dgm:t>
        <a:bodyPr/>
        <a:lstStyle/>
        <a:p>
          <a:endParaRPr lang="en-US"/>
        </a:p>
      </dgm:t>
    </dgm:pt>
    <dgm:pt modelId="{1E5578F9-6BC3-4F03-90CF-6F9D784A4110}">
      <dgm:prSet phldr="0" custT="1"/>
      <dgm:spPr/>
      <dgm:t>
        <a:bodyPr/>
        <a:lstStyle/>
        <a:p>
          <a:r>
            <a:rPr lang="ru-RU" sz="1900" dirty="0"/>
            <a:t> </a:t>
          </a:r>
          <a:r>
            <a:rPr lang="ru-RU" sz="1900" b="1" dirty="0"/>
            <a:t> </a:t>
          </a:r>
          <a:r>
            <a:rPr lang="ru-RU" sz="2400" b="1" dirty="0" err="1"/>
            <a:t>Фізична</a:t>
          </a:r>
          <a:endParaRPr lang="ru-RU" sz="2400" b="1" dirty="0"/>
        </a:p>
      </dgm:t>
    </dgm:pt>
    <dgm:pt modelId="{21BE710F-7FF4-4B59-897D-B20495262FBE}" type="parTrans" cxnId="{659C7B5D-6A7D-4EF8-86C8-CAC3F3CFE7BE}">
      <dgm:prSet/>
      <dgm:spPr/>
      <dgm:t>
        <a:bodyPr/>
        <a:lstStyle/>
        <a:p>
          <a:endParaRPr lang="ru-RU"/>
        </a:p>
      </dgm:t>
    </dgm:pt>
    <dgm:pt modelId="{6CB5F2B5-827B-4D23-89E0-D2A0F7123D6B}" type="sibTrans" cxnId="{659C7B5D-6A7D-4EF8-86C8-CAC3F3CFE7BE}">
      <dgm:prSet/>
      <dgm:spPr/>
      <dgm:t>
        <a:bodyPr/>
        <a:lstStyle/>
        <a:p>
          <a:endParaRPr lang="en-US"/>
        </a:p>
        <a:p>
          <a:endParaRPr lang="ru-RU"/>
        </a:p>
      </dgm:t>
    </dgm:pt>
    <dgm:pt modelId="{7CD7CC8B-5CA0-4C25-94B4-72FF7399F38A}">
      <dgm:prSet custT="1"/>
      <dgm:spPr/>
      <dgm:t>
        <a:bodyPr/>
        <a:lstStyle/>
        <a:p>
          <a:r>
            <a:rPr lang="ru-RU" sz="2400" b="1" dirty="0"/>
            <a:t>Гендерна</a:t>
          </a:r>
          <a:endParaRPr lang="en-US" b="1" dirty="0"/>
        </a:p>
      </dgm:t>
    </dgm:pt>
    <dgm:pt modelId="{6298A3A9-3419-4C66-AD20-D9190EEC0866}" type="parTrans" cxnId="{44BE99FA-CBC7-467E-97EC-F31E8093B663}">
      <dgm:prSet/>
      <dgm:spPr/>
      <dgm:t>
        <a:bodyPr/>
        <a:lstStyle/>
        <a:p>
          <a:endParaRPr lang="ru-RU"/>
        </a:p>
      </dgm:t>
    </dgm:pt>
    <dgm:pt modelId="{C2BB1136-D4F2-48E9-8540-982C82B33C2B}" type="sibTrans" cxnId="{44BE99FA-CBC7-467E-97EC-F31E8093B663}">
      <dgm:prSet/>
      <dgm:spPr/>
      <dgm:t>
        <a:bodyPr/>
        <a:lstStyle/>
        <a:p>
          <a:endParaRPr lang="ru-RU"/>
        </a:p>
      </dgm:t>
    </dgm:pt>
    <dgm:pt modelId="{4BD6324E-C3A9-4E19-89D9-8D0B737E173A}" type="pres">
      <dgm:prSet presAssocID="{49153BBA-DAE7-42CA-8894-7C318D5187AF}" presName="Name0" presStyleCnt="0">
        <dgm:presLayoutVars>
          <dgm:dir/>
          <dgm:resizeHandles val="exact"/>
        </dgm:presLayoutVars>
      </dgm:prSet>
      <dgm:spPr/>
    </dgm:pt>
    <dgm:pt modelId="{1EA9240E-2DCD-4839-BB84-54401BC69D13}" type="pres">
      <dgm:prSet presAssocID="{973DB23B-1A48-45F5-B4DD-8E63CF349BDE}" presName="node" presStyleLbl="node1" presStyleIdx="0" presStyleCnt="9" custScaleX="112738">
        <dgm:presLayoutVars>
          <dgm:bulletEnabled val="1"/>
        </dgm:presLayoutVars>
      </dgm:prSet>
      <dgm:spPr/>
    </dgm:pt>
    <dgm:pt modelId="{E0A301AF-D455-4CEE-9DC4-B846CE0CE4F1}" type="pres">
      <dgm:prSet presAssocID="{18D0EFC7-69A5-496D-9C6A-67894D4B0D4E}" presName="sibTrans" presStyleLbl="sibTrans1D1" presStyleIdx="0" presStyleCnt="8"/>
      <dgm:spPr/>
    </dgm:pt>
    <dgm:pt modelId="{0B6E6FA3-D680-4A4E-873E-81B73AD91C7F}" type="pres">
      <dgm:prSet presAssocID="{18D0EFC7-69A5-496D-9C6A-67894D4B0D4E}" presName="connectorText" presStyleLbl="sibTrans1D1" presStyleIdx="0" presStyleCnt="8"/>
      <dgm:spPr/>
    </dgm:pt>
    <dgm:pt modelId="{998BC169-799E-4661-868E-7228619B2744}" type="pres">
      <dgm:prSet presAssocID="{1E5578F9-6BC3-4F03-90CF-6F9D784A4110}" presName="node" presStyleLbl="node1" presStyleIdx="1" presStyleCnt="9">
        <dgm:presLayoutVars>
          <dgm:bulletEnabled val="1"/>
        </dgm:presLayoutVars>
      </dgm:prSet>
      <dgm:spPr/>
    </dgm:pt>
    <dgm:pt modelId="{D0B8FB2C-4D07-451F-8C4D-5B531C432DD1}" type="pres">
      <dgm:prSet presAssocID="{6CB5F2B5-827B-4D23-89E0-D2A0F7123D6B}" presName="sibTrans" presStyleLbl="sibTrans1D1" presStyleIdx="1" presStyleCnt="8"/>
      <dgm:spPr/>
    </dgm:pt>
    <dgm:pt modelId="{20170A6F-9DBF-4349-91FB-7CAA30D8D569}" type="pres">
      <dgm:prSet presAssocID="{6CB5F2B5-827B-4D23-89E0-D2A0F7123D6B}" presName="connectorText" presStyleLbl="sibTrans1D1" presStyleIdx="1" presStyleCnt="8"/>
      <dgm:spPr/>
    </dgm:pt>
    <dgm:pt modelId="{B1D49D7C-7C4B-4685-98C6-33B98DEB63D1}" type="pres">
      <dgm:prSet presAssocID="{A310560C-E8E4-415B-901A-1F3B105A32E9}" presName="node" presStyleLbl="node1" presStyleIdx="2" presStyleCnt="9" custLinFactNeighborX="-1920" custLinFactNeighborY="-4378">
        <dgm:presLayoutVars>
          <dgm:bulletEnabled val="1"/>
        </dgm:presLayoutVars>
      </dgm:prSet>
      <dgm:spPr/>
    </dgm:pt>
    <dgm:pt modelId="{90AB434F-0610-4948-99D3-4D86A4AC09B0}" type="pres">
      <dgm:prSet presAssocID="{6BE44F49-8BCF-499A-BDD7-0B578B02BD96}" presName="sibTrans" presStyleLbl="sibTrans1D1" presStyleIdx="2" presStyleCnt="8"/>
      <dgm:spPr/>
    </dgm:pt>
    <dgm:pt modelId="{A1A9848A-F484-4B7C-A853-99A96E3104E8}" type="pres">
      <dgm:prSet presAssocID="{6BE44F49-8BCF-499A-BDD7-0B578B02BD96}" presName="connectorText" presStyleLbl="sibTrans1D1" presStyleIdx="2" presStyleCnt="8"/>
      <dgm:spPr/>
    </dgm:pt>
    <dgm:pt modelId="{7758B9C6-D6CD-47D3-94B8-790284AA59F8}" type="pres">
      <dgm:prSet presAssocID="{742305B0-5C2D-429C-A044-923F38031ACC}" presName="node" presStyleLbl="node1" presStyleIdx="3" presStyleCnt="9">
        <dgm:presLayoutVars>
          <dgm:bulletEnabled val="1"/>
        </dgm:presLayoutVars>
      </dgm:prSet>
      <dgm:spPr/>
    </dgm:pt>
    <dgm:pt modelId="{4FDD166A-E169-4E73-92E2-03A1BA162BF2}" type="pres">
      <dgm:prSet presAssocID="{A6F4684C-71BA-4C5D-B3D4-726E697362D0}" presName="sibTrans" presStyleLbl="sibTrans1D1" presStyleIdx="3" presStyleCnt="8"/>
      <dgm:spPr/>
    </dgm:pt>
    <dgm:pt modelId="{066B5613-BEE8-4F2E-BEE9-D2F6A83F1BB9}" type="pres">
      <dgm:prSet presAssocID="{A6F4684C-71BA-4C5D-B3D4-726E697362D0}" presName="connectorText" presStyleLbl="sibTrans1D1" presStyleIdx="3" presStyleCnt="8"/>
      <dgm:spPr/>
    </dgm:pt>
    <dgm:pt modelId="{0343045F-EB57-45E8-BB87-1FD29A21E138}" type="pres">
      <dgm:prSet presAssocID="{DCE37580-B8F4-4B1C-B532-DEB244B3C8A9}" presName="node" presStyleLbl="node1" presStyleIdx="4" presStyleCnt="9">
        <dgm:presLayoutVars>
          <dgm:bulletEnabled val="1"/>
        </dgm:presLayoutVars>
      </dgm:prSet>
      <dgm:spPr/>
    </dgm:pt>
    <dgm:pt modelId="{78F4EEBB-3FF2-4B7D-8A0F-D97B2B24A6BD}" type="pres">
      <dgm:prSet presAssocID="{6B1125F1-E012-4B3C-AF57-6CC04F632AB8}" presName="sibTrans" presStyleLbl="sibTrans1D1" presStyleIdx="4" presStyleCnt="8"/>
      <dgm:spPr/>
    </dgm:pt>
    <dgm:pt modelId="{88FDC04C-C300-498B-94A8-4C2B21745D24}" type="pres">
      <dgm:prSet presAssocID="{6B1125F1-E012-4B3C-AF57-6CC04F632AB8}" presName="connectorText" presStyleLbl="sibTrans1D1" presStyleIdx="4" presStyleCnt="8"/>
      <dgm:spPr/>
    </dgm:pt>
    <dgm:pt modelId="{37070A73-579D-4F58-B56A-3E090F5A34A4}" type="pres">
      <dgm:prSet presAssocID="{233DB49A-FFE6-4D41-A301-3C0078605861}" presName="node" presStyleLbl="node1" presStyleIdx="5" presStyleCnt="9">
        <dgm:presLayoutVars>
          <dgm:bulletEnabled val="1"/>
        </dgm:presLayoutVars>
      </dgm:prSet>
      <dgm:spPr/>
    </dgm:pt>
    <dgm:pt modelId="{5B2D13BB-1FAC-4D13-93FC-437245D94DE8}" type="pres">
      <dgm:prSet presAssocID="{AF49FE59-79A1-47A9-9D91-E2837EA60383}" presName="sibTrans" presStyleLbl="sibTrans1D1" presStyleIdx="5" presStyleCnt="8"/>
      <dgm:spPr/>
    </dgm:pt>
    <dgm:pt modelId="{A313E2F0-D299-4A70-B903-F8805F1714A7}" type="pres">
      <dgm:prSet presAssocID="{AF49FE59-79A1-47A9-9D91-E2837EA60383}" presName="connectorText" presStyleLbl="sibTrans1D1" presStyleIdx="5" presStyleCnt="8"/>
      <dgm:spPr/>
    </dgm:pt>
    <dgm:pt modelId="{95543204-DF20-439A-8859-BA3DF49ED3C1}" type="pres">
      <dgm:prSet presAssocID="{B0DC9D89-AEF2-4C6F-9FFA-8CAA3A45C279}" presName="node" presStyleLbl="node1" presStyleIdx="6" presStyleCnt="9">
        <dgm:presLayoutVars>
          <dgm:bulletEnabled val="1"/>
        </dgm:presLayoutVars>
      </dgm:prSet>
      <dgm:spPr/>
    </dgm:pt>
    <dgm:pt modelId="{1A28BEA2-2424-45D5-9839-A9DCA9E7ADA2}" type="pres">
      <dgm:prSet presAssocID="{3E5E9BDC-3C6B-4127-A1DE-7D17E92AA422}" presName="sibTrans" presStyleLbl="sibTrans1D1" presStyleIdx="6" presStyleCnt="8"/>
      <dgm:spPr/>
    </dgm:pt>
    <dgm:pt modelId="{45162BD0-6FD4-4FB9-B03B-05B80B11E1ED}" type="pres">
      <dgm:prSet presAssocID="{3E5E9BDC-3C6B-4127-A1DE-7D17E92AA422}" presName="connectorText" presStyleLbl="sibTrans1D1" presStyleIdx="6" presStyleCnt="8"/>
      <dgm:spPr/>
    </dgm:pt>
    <dgm:pt modelId="{5FF5FD76-1643-4971-9EDD-53A449CE0D5E}" type="pres">
      <dgm:prSet presAssocID="{50192998-E346-4340-8B46-A43763DA694A}" presName="node" presStyleLbl="node1" presStyleIdx="7" presStyleCnt="9">
        <dgm:presLayoutVars>
          <dgm:bulletEnabled val="1"/>
        </dgm:presLayoutVars>
      </dgm:prSet>
      <dgm:spPr/>
    </dgm:pt>
    <dgm:pt modelId="{B6473612-5810-4F6E-869D-296BA0B65077}" type="pres">
      <dgm:prSet presAssocID="{FE210375-0CDB-46D5-9DE9-7417B23B18C7}" presName="sibTrans" presStyleLbl="sibTrans1D1" presStyleIdx="7" presStyleCnt="8"/>
      <dgm:spPr/>
    </dgm:pt>
    <dgm:pt modelId="{DF53482C-C1DB-4334-9A2C-ED1AFEAE017A}" type="pres">
      <dgm:prSet presAssocID="{FE210375-0CDB-46D5-9DE9-7417B23B18C7}" presName="connectorText" presStyleLbl="sibTrans1D1" presStyleIdx="7" presStyleCnt="8"/>
      <dgm:spPr/>
    </dgm:pt>
    <dgm:pt modelId="{4768E553-6E4F-4FE9-87BA-9CFA8459D5A4}" type="pres">
      <dgm:prSet presAssocID="{7CD7CC8B-5CA0-4C25-94B4-72FF7399F38A}" presName="node" presStyleLbl="node1" presStyleIdx="8" presStyleCnt="9">
        <dgm:presLayoutVars>
          <dgm:bulletEnabled val="1"/>
        </dgm:presLayoutVars>
      </dgm:prSet>
      <dgm:spPr/>
    </dgm:pt>
  </dgm:ptLst>
  <dgm:cxnLst>
    <dgm:cxn modelId="{0980F501-B852-4930-853F-8FAE4E728901}" type="presOf" srcId="{FE210375-0CDB-46D5-9DE9-7417B23B18C7}" destId="{DF53482C-C1DB-4334-9A2C-ED1AFEAE017A}" srcOrd="1" destOrd="0" presId="urn:microsoft.com/office/officeart/2016/7/layout/RepeatingBendingProcessNew"/>
    <dgm:cxn modelId="{C98E5703-51C6-4CD1-BCA1-35E5CD18BC42}" srcId="{49153BBA-DAE7-42CA-8894-7C318D5187AF}" destId="{742305B0-5C2D-429C-A044-923F38031ACC}" srcOrd="3" destOrd="0" parTransId="{9EF93DA5-920C-492D-8DAC-4A04CD4E30BE}" sibTransId="{A6F4684C-71BA-4C5D-B3D4-726E697362D0}"/>
    <dgm:cxn modelId="{C2AE3D0C-52EF-49D8-AFF9-92776EAF19AA}" type="presOf" srcId="{50192998-E346-4340-8B46-A43763DA694A}" destId="{5FF5FD76-1643-4971-9EDD-53A449CE0D5E}" srcOrd="0" destOrd="0" presId="urn:microsoft.com/office/officeart/2016/7/layout/RepeatingBendingProcessNew"/>
    <dgm:cxn modelId="{3ABE371D-93E1-4807-AF3B-65FCA016B2BC}" type="presOf" srcId="{6B1125F1-E012-4B3C-AF57-6CC04F632AB8}" destId="{88FDC04C-C300-498B-94A8-4C2B21745D24}" srcOrd="1" destOrd="0" presId="urn:microsoft.com/office/officeart/2016/7/layout/RepeatingBendingProcessNew"/>
    <dgm:cxn modelId="{CCBA8C1F-D927-4D20-B4EA-3962D59F7A2F}" type="presOf" srcId="{AF49FE59-79A1-47A9-9D91-E2837EA60383}" destId="{5B2D13BB-1FAC-4D13-93FC-437245D94DE8}" srcOrd="0" destOrd="0" presId="urn:microsoft.com/office/officeart/2016/7/layout/RepeatingBendingProcessNew"/>
    <dgm:cxn modelId="{80BBEF1F-E525-465E-832C-AC8DCAC486E0}" type="presOf" srcId="{973DB23B-1A48-45F5-B4DD-8E63CF349BDE}" destId="{1EA9240E-2DCD-4839-BB84-54401BC69D13}" srcOrd="0" destOrd="0" presId="urn:microsoft.com/office/officeart/2016/7/layout/RepeatingBendingProcessNew"/>
    <dgm:cxn modelId="{BC53E720-5B0E-459E-91BF-59E519B806EE}" type="presOf" srcId="{AF49FE59-79A1-47A9-9D91-E2837EA60383}" destId="{A313E2F0-D299-4A70-B903-F8805F1714A7}" srcOrd="1" destOrd="0" presId="urn:microsoft.com/office/officeart/2016/7/layout/RepeatingBendingProcessNew"/>
    <dgm:cxn modelId="{39480B21-BB65-4725-A7B3-B6BA655949AB}" type="presOf" srcId="{7CD7CC8B-5CA0-4C25-94B4-72FF7399F38A}" destId="{4768E553-6E4F-4FE9-87BA-9CFA8459D5A4}" srcOrd="0" destOrd="0" presId="urn:microsoft.com/office/officeart/2016/7/layout/RepeatingBendingProcessNew"/>
    <dgm:cxn modelId="{A7B8B623-F4A8-47C1-B439-E81FBC7D71E3}" type="presOf" srcId="{49153BBA-DAE7-42CA-8894-7C318D5187AF}" destId="{4BD6324E-C3A9-4E19-89D9-8D0B737E173A}" srcOrd="0" destOrd="0" presId="urn:microsoft.com/office/officeart/2016/7/layout/RepeatingBendingProcessNew"/>
    <dgm:cxn modelId="{198E7F34-1C64-4475-9C1C-44FBE0CC0126}" type="presOf" srcId="{B0DC9D89-AEF2-4C6F-9FFA-8CAA3A45C279}" destId="{95543204-DF20-439A-8859-BA3DF49ED3C1}" srcOrd="0" destOrd="0" presId="urn:microsoft.com/office/officeart/2016/7/layout/RepeatingBendingProcessNew"/>
    <dgm:cxn modelId="{659C7B5D-6A7D-4EF8-86C8-CAC3F3CFE7BE}" srcId="{49153BBA-DAE7-42CA-8894-7C318D5187AF}" destId="{1E5578F9-6BC3-4F03-90CF-6F9D784A4110}" srcOrd="1" destOrd="0" parTransId="{21BE710F-7FF4-4B59-897D-B20495262FBE}" sibTransId="{6CB5F2B5-827B-4D23-89E0-D2A0F7123D6B}"/>
    <dgm:cxn modelId="{739E2145-A948-49AB-8231-95C60F07B80D}" type="presOf" srcId="{18D0EFC7-69A5-496D-9C6A-67894D4B0D4E}" destId="{0B6E6FA3-D680-4A4E-873E-81B73AD91C7F}" srcOrd="1" destOrd="0" presId="urn:microsoft.com/office/officeart/2016/7/layout/RepeatingBendingProcessNew"/>
    <dgm:cxn modelId="{1F199245-2E77-43A0-AA3F-C71AB4F51F35}" srcId="{49153BBA-DAE7-42CA-8894-7C318D5187AF}" destId="{A310560C-E8E4-415B-901A-1F3B105A32E9}" srcOrd="2" destOrd="0" parTransId="{9372C3E2-4F7D-4D54-B42F-4766327E2CE4}" sibTransId="{6BE44F49-8BCF-499A-BDD7-0B578B02BD96}"/>
    <dgm:cxn modelId="{7F0BE071-E4C7-4130-B87C-5780FE038BDB}" type="presOf" srcId="{233DB49A-FFE6-4D41-A301-3C0078605861}" destId="{37070A73-579D-4F58-B56A-3E090F5A34A4}" srcOrd="0" destOrd="0" presId="urn:microsoft.com/office/officeart/2016/7/layout/RepeatingBendingProcessNew"/>
    <dgm:cxn modelId="{039AB078-2063-4A73-BA55-A3C86944A392}" type="presOf" srcId="{6CB5F2B5-827B-4D23-89E0-D2A0F7123D6B}" destId="{D0B8FB2C-4D07-451F-8C4D-5B531C432DD1}" srcOrd="0" destOrd="0" presId="urn:microsoft.com/office/officeart/2016/7/layout/RepeatingBendingProcessNew"/>
    <dgm:cxn modelId="{B0F42E5A-CC2F-435E-ACCF-AEAE6164AFD7}" type="presOf" srcId="{A6F4684C-71BA-4C5D-B3D4-726E697362D0}" destId="{4FDD166A-E169-4E73-92E2-03A1BA162BF2}" srcOrd="0" destOrd="0" presId="urn:microsoft.com/office/officeart/2016/7/layout/RepeatingBendingProcessNew"/>
    <dgm:cxn modelId="{0E421184-393D-47D9-A758-0B90B637DAED}" srcId="{49153BBA-DAE7-42CA-8894-7C318D5187AF}" destId="{233DB49A-FFE6-4D41-A301-3C0078605861}" srcOrd="5" destOrd="0" parTransId="{765AD3EF-A89A-473E-AF71-0D42418D937B}" sibTransId="{AF49FE59-79A1-47A9-9D91-E2837EA60383}"/>
    <dgm:cxn modelId="{45783B88-6A70-4A85-9E0F-3B6D2E1445D2}" type="presOf" srcId="{742305B0-5C2D-429C-A044-923F38031ACC}" destId="{7758B9C6-D6CD-47D3-94B8-790284AA59F8}" srcOrd="0" destOrd="0" presId="urn:microsoft.com/office/officeart/2016/7/layout/RepeatingBendingProcessNew"/>
    <dgm:cxn modelId="{89D3E38A-853A-484F-96E9-B160825DB9B6}" type="presOf" srcId="{6CB5F2B5-827B-4D23-89E0-D2A0F7123D6B}" destId="{20170A6F-9DBF-4349-91FB-7CAA30D8D569}" srcOrd="1" destOrd="0" presId="urn:microsoft.com/office/officeart/2016/7/layout/RepeatingBendingProcessNew"/>
    <dgm:cxn modelId="{6CCD7595-A427-4B03-8175-92B9EB25B968}" type="presOf" srcId="{FE210375-0CDB-46D5-9DE9-7417B23B18C7}" destId="{B6473612-5810-4F6E-869D-296BA0B65077}" srcOrd="0" destOrd="0" presId="urn:microsoft.com/office/officeart/2016/7/layout/RepeatingBendingProcessNew"/>
    <dgm:cxn modelId="{2033EF9B-0EFC-4DBF-AD3C-FE91A7E3F901}" type="presOf" srcId="{A310560C-E8E4-415B-901A-1F3B105A32E9}" destId="{B1D49D7C-7C4B-4685-98C6-33B98DEB63D1}" srcOrd="0" destOrd="0" presId="urn:microsoft.com/office/officeart/2016/7/layout/RepeatingBendingProcessNew"/>
    <dgm:cxn modelId="{8B3ED2A0-D17A-4C72-8CC0-A2D9ED6B5C2A}" type="presOf" srcId="{1E5578F9-6BC3-4F03-90CF-6F9D784A4110}" destId="{998BC169-799E-4661-868E-7228619B2744}" srcOrd="0" destOrd="0" presId="urn:microsoft.com/office/officeart/2016/7/layout/RepeatingBendingProcessNew"/>
    <dgm:cxn modelId="{D92E90AF-E947-404E-8D85-4E9C3F9C16E3}" type="presOf" srcId="{6B1125F1-E012-4B3C-AF57-6CC04F632AB8}" destId="{78F4EEBB-3FF2-4B7D-8A0F-D97B2B24A6BD}" srcOrd="0" destOrd="0" presId="urn:microsoft.com/office/officeart/2016/7/layout/RepeatingBendingProcessNew"/>
    <dgm:cxn modelId="{4D92A7B0-3692-484B-AABA-F0598445E89A}" type="presOf" srcId="{6BE44F49-8BCF-499A-BDD7-0B578B02BD96}" destId="{90AB434F-0610-4948-99D3-4D86A4AC09B0}" srcOrd="0" destOrd="0" presId="urn:microsoft.com/office/officeart/2016/7/layout/RepeatingBendingProcessNew"/>
    <dgm:cxn modelId="{768F02BB-2F1A-4C29-9477-D9FCE026C4A0}" srcId="{49153BBA-DAE7-42CA-8894-7C318D5187AF}" destId="{973DB23B-1A48-45F5-B4DD-8E63CF349BDE}" srcOrd="0" destOrd="0" parTransId="{0DD81B8E-5804-4189-8FF6-5916DE50F886}" sibTransId="{18D0EFC7-69A5-496D-9C6A-67894D4B0D4E}"/>
    <dgm:cxn modelId="{6E12D9CA-B726-4E11-B3AC-2F3F928E2D8D}" type="presOf" srcId="{18D0EFC7-69A5-496D-9C6A-67894D4B0D4E}" destId="{E0A301AF-D455-4CEE-9DC4-B846CE0CE4F1}" srcOrd="0" destOrd="0" presId="urn:microsoft.com/office/officeart/2016/7/layout/RepeatingBendingProcessNew"/>
    <dgm:cxn modelId="{4B1780D0-D477-4321-88CF-F5617FFC9BC4}" type="presOf" srcId="{3E5E9BDC-3C6B-4127-A1DE-7D17E92AA422}" destId="{1A28BEA2-2424-45D5-9839-A9DCA9E7ADA2}" srcOrd="0" destOrd="0" presId="urn:microsoft.com/office/officeart/2016/7/layout/RepeatingBendingProcessNew"/>
    <dgm:cxn modelId="{ACD1CCD3-D93C-4358-94EE-E2DCFBCDD7D0}" srcId="{49153BBA-DAE7-42CA-8894-7C318D5187AF}" destId="{50192998-E346-4340-8B46-A43763DA694A}" srcOrd="7" destOrd="0" parTransId="{6CC4139A-C347-4126-BCE5-C7B2A35B42BF}" sibTransId="{FE210375-0CDB-46D5-9DE9-7417B23B18C7}"/>
    <dgm:cxn modelId="{4F2AD5D5-826A-4C83-BBC5-F7806F4117F7}" srcId="{49153BBA-DAE7-42CA-8894-7C318D5187AF}" destId="{DCE37580-B8F4-4B1C-B532-DEB244B3C8A9}" srcOrd="4" destOrd="0" parTransId="{2A03758B-52F9-4DDA-80F0-DA9E9138CD26}" sibTransId="{6B1125F1-E012-4B3C-AF57-6CC04F632AB8}"/>
    <dgm:cxn modelId="{F9D6E6D5-1211-40D7-AF7D-D4D524B0B301}" srcId="{49153BBA-DAE7-42CA-8894-7C318D5187AF}" destId="{B0DC9D89-AEF2-4C6F-9FFA-8CAA3A45C279}" srcOrd="6" destOrd="0" parTransId="{1767871F-375A-43EE-99CB-FB094C920299}" sibTransId="{3E5E9BDC-3C6B-4127-A1DE-7D17E92AA422}"/>
    <dgm:cxn modelId="{8E2118DB-1D37-45A2-A8F3-11E65B58B56E}" type="presOf" srcId="{DCE37580-B8F4-4B1C-B532-DEB244B3C8A9}" destId="{0343045F-EB57-45E8-BB87-1FD29A21E138}" srcOrd="0" destOrd="0" presId="urn:microsoft.com/office/officeart/2016/7/layout/RepeatingBendingProcessNew"/>
    <dgm:cxn modelId="{E64472E7-CF37-4CE7-BEFE-A875CCD4EF73}" type="presOf" srcId="{A6F4684C-71BA-4C5D-B3D4-726E697362D0}" destId="{066B5613-BEE8-4F2E-BEE9-D2F6A83F1BB9}" srcOrd="1" destOrd="0" presId="urn:microsoft.com/office/officeart/2016/7/layout/RepeatingBendingProcessNew"/>
    <dgm:cxn modelId="{806443E9-2048-4D54-9CD4-98802BA25564}" type="presOf" srcId="{6BE44F49-8BCF-499A-BDD7-0B578B02BD96}" destId="{A1A9848A-F484-4B7C-A853-99A96E3104E8}" srcOrd="1" destOrd="0" presId="urn:microsoft.com/office/officeart/2016/7/layout/RepeatingBendingProcessNew"/>
    <dgm:cxn modelId="{D24803F9-C157-4DCE-BB03-F7F722E6DBE4}" type="presOf" srcId="{3E5E9BDC-3C6B-4127-A1DE-7D17E92AA422}" destId="{45162BD0-6FD4-4FB9-B03B-05B80B11E1ED}" srcOrd="1" destOrd="0" presId="urn:microsoft.com/office/officeart/2016/7/layout/RepeatingBendingProcessNew"/>
    <dgm:cxn modelId="{44BE99FA-CBC7-467E-97EC-F31E8093B663}" srcId="{49153BBA-DAE7-42CA-8894-7C318D5187AF}" destId="{7CD7CC8B-5CA0-4C25-94B4-72FF7399F38A}" srcOrd="8" destOrd="0" parTransId="{6298A3A9-3419-4C66-AD20-D9190EEC0866}" sibTransId="{C2BB1136-D4F2-48E9-8540-982C82B33C2B}"/>
    <dgm:cxn modelId="{8B6CD7AA-3FAE-48CA-99A3-8CA45C07D7C8}" type="presParOf" srcId="{4BD6324E-C3A9-4E19-89D9-8D0B737E173A}" destId="{1EA9240E-2DCD-4839-BB84-54401BC69D13}" srcOrd="0" destOrd="0" presId="urn:microsoft.com/office/officeart/2016/7/layout/RepeatingBendingProcessNew"/>
    <dgm:cxn modelId="{F517FACC-FC3F-4810-9820-067C1976F23D}" type="presParOf" srcId="{4BD6324E-C3A9-4E19-89D9-8D0B737E173A}" destId="{E0A301AF-D455-4CEE-9DC4-B846CE0CE4F1}" srcOrd="1" destOrd="0" presId="urn:microsoft.com/office/officeart/2016/7/layout/RepeatingBendingProcessNew"/>
    <dgm:cxn modelId="{4EE68F4E-ACA2-4BFD-8A81-314B4A311DEE}" type="presParOf" srcId="{E0A301AF-D455-4CEE-9DC4-B846CE0CE4F1}" destId="{0B6E6FA3-D680-4A4E-873E-81B73AD91C7F}" srcOrd="0" destOrd="0" presId="urn:microsoft.com/office/officeart/2016/7/layout/RepeatingBendingProcessNew"/>
    <dgm:cxn modelId="{E0300CFB-3903-44DF-9464-5B374938CBEF}" type="presParOf" srcId="{4BD6324E-C3A9-4E19-89D9-8D0B737E173A}" destId="{998BC169-799E-4661-868E-7228619B2744}" srcOrd="2" destOrd="0" presId="urn:microsoft.com/office/officeart/2016/7/layout/RepeatingBendingProcessNew"/>
    <dgm:cxn modelId="{4042E3CF-4187-437A-A084-4E125675583E}" type="presParOf" srcId="{4BD6324E-C3A9-4E19-89D9-8D0B737E173A}" destId="{D0B8FB2C-4D07-451F-8C4D-5B531C432DD1}" srcOrd="3" destOrd="0" presId="urn:microsoft.com/office/officeart/2016/7/layout/RepeatingBendingProcessNew"/>
    <dgm:cxn modelId="{D9DC9130-1D87-4207-A86F-FD425FF6E6B0}" type="presParOf" srcId="{D0B8FB2C-4D07-451F-8C4D-5B531C432DD1}" destId="{20170A6F-9DBF-4349-91FB-7CAA30D8D569}" srcOrd="0" destOrd="0" presId="urn:microsoft.com/office/officeart/2016/7/layout/RepeatingBendingProcessNew"/>
    <dgm:cxn modelId="{3E91A264-CEDE-4CBC-8047-4AFED8AA581E}" type="presParOf" srcId="{4BD6324E-C3A9-4E19-89D9-8D0B737E173A}" destId="{B1D49D7C-7C4B-4685-98C6-33B98DEB63D1}" srcOrd="4" destOrd="0" presId="urn:microsoft.com/office/officeart/2016/7/layout/RepeatingBendingProcessNew"/>
    <dgm:cxn modelId="{04D6EFAF-B2D3-40FE-9915-D959BEA2BAE8}" type="presParOf" srcId="{4BD6324E-C3A9-4E19-89D9-8D0B737E173A}" destId="{90AB434F-0610-4948-99D3-4D86A4AC09B0}" srcOrd="5" destOrd="0" presId="urn:microsoft.com/office/officeart/2016/7/layout/RepeatingBendingProcessNew"/>
    <dgm:cxn modelId="{730BE31B-590C-4AE9-8163-58A9587D9C60}" type="presParOf" srcId="{90AB434F-0610-4948-99D3-4D86A4AC09B0}" destId="{A1A9848A-F484-4B7C-A853-99A96E3104E8}" srcOrd="0" destOrd="0" presId="urn:microsoft.com/office/officeart/2016/7/layout/RepeatingBendingProcessNew"/>
    <dgm:cxn modelId="{8389219A-6F54-4D0B-96A7-AF36707E24AB}" type="presParOf" srcId="{4BD6324E-C3A9-4E19-89D9-8D0B737E173A}" destId="{7758B9C6-D6CD-47D3-94B8-790284AA59F8}" srcOrd="6" destOrd="0" presId="urn:microsoft.com/office/officeart/2016/7/layout/RepeatingBendingProcessNew"/>
    <dgm:cxn modelId="{590CF0B7-3E1F-40B4-B0F2-57C3E21201FF}" type="presParOf" srcId="{4BD6324E-C3A9-4E19-89D9-8D0B737E173A}" destId="{4FDD166A-E169-4E73-92E2-03A1BA162BF2}" srcOrd="7" destOrd="0" presId="urn:microsoft.com/office/officeart/2016/7/layout/RepeatingBendingProcessNew"/>
    <dgm:cxn modelId="{EC7A6240-7F42-4BDF-BF83-5DCEF616C037}" type="presParOf" srcId="{4FDD166A-E169-4E73-92E2-03A1BA162BF2}" destId="{066B5613-BEE8-4F2E-BEE9-D2F6A83F1BB9}" srcOrd="0" destOrd="0" presId="urn:microsoft.com/office/officeart/2016/7/layout/RepeatingBendingProcessNew"/>
    <dgm:cxn modelId="{37DDA2FE-0186-4C4D-B455-7117C0317EB7}" type="presParOf" srcId="{4BD6324E-C3A9-4E19-89D9-8D0B737E173A}" destId="{0343045F-EB57-45E8-BB87-1FD29A21E138}" srcOrd="8" destOrd="0" presId="urn:microsoft.com/office/officeart/2016/7/layout/RepeatingBendingProcessNew"/>
    <dgm:cxn modelId="{43182CA9-1063-4AFE-AAF9-413435D5C8F7}" type="presParOf" srcId="{4BD6324E-C3A9-4E19-89D9-8D0B737E173A}" destId="{78F4EEBB-3FF2-4B7D-8A0F-D97B2B24A6BD}" srcOrd="9" destOrd="0" presId="urn:microsoft.com/office/officeart/2016/7/layout/RepeatingBendingProcessNew"/>
    <dgm:cxn modelId="{996D2150-EE5E-4EF9-85F6-0C64917E31CC}" type="presParOf" srcId="{78F4EEBB-3FF2-4B7D-8A0F-D97B2B24A6BD}" destId="{88FDC04C-C300-498B-94A8-4C2B21745D24}" srcOrd="0" destOrd="0" presId="urn:microsoft.com/office/officeart/2016/7/layout/RepeatingBendingProcessNew"/>
    <dgm:cxn modelId="{CB7B65E5-A4A9-47CD-BC5A-FF3F4DF728A6}" type="presParOf" srcId="{4BD6324E-C3A9-4E19-89D9-8D0B737E173A}" destId="{37070A73-579D-4F58-B56A-3E090F5A34A4}" srcOrd="10" destOrd="0" presId="urn:microsoft.com/office/officeart/2016/7/layout/RepeatingBendingProcessNew"/>
    <dgm:cxn modelId="{7DC777E2-A028-428B-AEC9-DDBB52D264CE}" type="presParOf" srcId="{4BD6324E-C3A9-4E19-89D9-8D0B737E173A}" destId="{5B2D13BB-1FAC-4D13-93FC-437245D94DE8}" srcOrd="11" destOrd="0" presId="urn:microsoft.com/office/officeart/2016/7/layout/RepeatingBendingProcessNew"/>
    <dgm:cxn modelId="{7E65F4E8-C892-4385-B2F1-CA77189860D5}" type="presParOf" srcId="{5B2D13BB-1FAC-4D13-93FC-437245D94DE8}" destId="{A313E2F0-D299-4A70-B903-F8805F1714A7}" srcOrd="0" destOrd="0" presId="urn:microsoft.com/office/officeart/2016/7/layout/RepeatingBendingProcessNew"/>
    <dgm:cxn modelId="{9BA377BD-A312-4D13-80D8-8230FEBC84EB}" type="presParOf" srcId="{4BD6324E-C3A9-4E19-89D9-8D0B737E173A}" destId="{95543204-DF20-439A-8859-BA3DF49ED3C1}" srcOrd="12" destOrd="0" presId="urn:microsoft.com/office/officeart/2016/7/layout/RepeatingBendingProcessNew"/>
    <dgm:cxn modelId="{8BA10B54-FACC-4BA9-B9F5-7A03025B8424}" type="presParOf" srcId="{4BD6324E-C3A9-4E19-89D9-8D0B737E173A}" destId="{1A28BEA2-2424-45D5-9839-A9DCA9E7ADA2}" srcOrd="13" destOrd="0" presId="urn:microsoft.com/office/officeart/2016/7/layout/RepeatingBendingProcessNew"/>
    <dgm:cxn modelId="{B285D363-38D2-4CC6-8633-129B0C3FDF5A}" type="presParOf" srcId="{1A28BEA2-2424-45D5-9839-A9DCA9E7ADA2}" destId="{45162BD0-6FD4-4FB9-B03B-05B80B11E1ED}" srcOrd="0" destOrd="0" presId="urn:microsoft.com/office/officeart/2016/7/layout/RepeatingBendingProcessNew"/>
    <dgm:cxn modelId="{6A9FCA73-0B08-4217-9452-CD90898170D7}" type="presParOf" srcId="{4BD6324E-C3A9-4E19-89D9-8D0B737E173A}" destId="{5FF5FD76-1643-4971-9EDD-53A449CE0D5E}" srcOrd="14" destOrd="0" presId="urn:microsoft.com/office/officeart/2016/7/layout/RepeatingBendingProcessNew"/>
    <dgm:cxn modelId="{F9D2BBD2-9589-4218-988B-B239283C8065}" type="presParOf" srcId="{4BD6324E-C3A9-4E19-89D9-8D0B737E173A}" destId="{B6473612-5810-4F6E-869D-296BA0B65077}" srcOrd="15" destOrd="0" presId="urn:microsoft.com/office/officeart/2016/7/layout/RepeatingBendingProcessNew"/>
    <dgm:cxn modelId="{1BC369DA-346B-4E55-96DD-8EECD0B92D47}" type="presParOf" srcId="{B6473612-5810-4F6E-869D-296BA0B65077}" destId="{DF53482C-C1DB-4334-9A2C-ED1AFEAE017A}" srcOrd="0" destOrd="0" presId="urn:microsoft.com/office/officeart/2016/7/layout/RepeatingBendingProcessNew"/>
    <dgm:cxn modelId="{E84087C2-7F9C-43FF-B7D4-6D506BEEC0D7}" type="presParOf" srcId="{4BD6324E-C3A9-4E19-89D9-8D0B737E173A}" destId="{4768E553-6E4F-4FE9-87BA-9CFA8459D5A4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A98636-476B-4FB7-B644-BD068E9DE5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5C29BB-D94D-4C99-A994-4FB1F6FEC90C}">
      <dgm:prSet custT="1"/>
      <dgm:spPr/>
      <dgm:t>
        <a:bodyPr/>
        <a:lstStyle/>
        <a:p>
          <a:r>
            <a:rPr lang="ru-RU" sz="2000" b="1" dirty="0"/>
            <a:t>Шрифт</a:t>
          </a:r>
        </a:p>
        <a:p>
          <a:r>
            <a:rPr lang="ru-RU" sz="2000" b="1" dirty="0"/>
            <a:t> Брайля</a:t>
          </a:r>
          <a:endParaRPr lang="en-US" sz="2000" b="1" dirty="0"/>
        </a:p>
      </dgm:t>
    </dgm:pt>
    <dgm:pt modelId="{6B00A64A-EF1B-478C-A395-BCC5948B98CA}" type="parTrans" cxnId="{1806539F-C90E-440A-A765-A819C6E043C7}">
      <dgm:prSet/>
      <dgm:spPr/>
      <dgm:t>
        <a:bodyPr/>
        <a:lstStyle/>
        <a:p>
          <a:endParaRPr lang="en-US"/>
        </a:p>
      </dgm:t>
    </dgm:pt>
    <dgm:pt modelId="{E023BE2B-0194-4683-BD79-FFEC36635FA8}" type="sibTrans" cxnId="{1806539F-C90E-440A-A765-A819C6E043C7}">
      <dgm:prSet/>
      <dgm:spPr/>
      <dgm:t>
        <a:bodyPr/>
        <a:lstStyle/>
        <a:p>
          <a:endParaRPr lang="en-US"/>
        </a:p>
      </dgm:t>
    </dgm:pt>
    <dgm:pt modelId="{E50A4AFB-D997-4DF3-8D9A-6A217CCDF1D0}">
      <dgm:prSet custT="1"/>
      <dgm:spPr/>
      <dgm:t>
        <a:bodyPr/>
        <a:lstStyle/>
        <a:p>
          <a:r>
            <a:rPr lang="ru-RU" sz="2000" b="1" dirty="0"/>
            <a:t>Велико-</a:t>
          </a:r>
          <a:r>
            <a:rPr lang="ru-RU" sz="2000" b="1" dirty="0" err="1"/>
            <a:t>шрифтовий</a:t>
          </a:r>
          <a:r>
            <a:rPr lang="ru-RU" sz="2000" b="1" dirty="0"/>
            <a:t> </a:t>
          </a:r>
          <a:r>
            <a:rPr lang="ru-RU" sz="2000" b="1" dirty="0" err="1"/>
            <a:t>друк</a:t>
          </a:r>
          <a:endParaRPr lang="ru-RU" sz="2000" b="1" dirty="0"/>
        </a:p>
      </dgm:t>
    </dgm:pt>
    <dgm:pt modelId="{11453AF7-8106-464F-B7EE-E591DB7A6DF2}" type="parTrans" cxnId="{658E7C11-66CF-40EE-BF04-A64175C87386}">
      <dgm:prSet/>
      <dgm:spPr/>
      <dgm:t>
        <a:bodyPr/>
        <a:lstStyle/>
        <a:p>
          <a:endParaRPr lang="en-US"/>
        </a:p>
      </dgm:t>
    </dgm:pt>
    <dgm:pt modelId="{4A0719EF-B247-47CB-970B-222697911FA2}" type="sibTrans" cxnId="{658E7C11-66CF-40EE-BF04-A64175C87386}">
      <dgm:prSet/>
      <dgm:spPr/>
      <dgm:t>
        <a:bodyPr/>
        <a:lstStyle/>
        <a:p>
          <a:endParaRPr lang="en-US"/>
        </a:p>
      </dgm:t>
    </dgm:pt>
    <dgm:pt modelId="{C8926B75-CC99-405F-8E36-D08210D9821F}">
      <dgm:prSet custT="1"/>
      <dgm:spPr/>
      <dgm:t>
        <a:bodyPr/>
        <a:lstStyle/>
        <a:p>
          <a:r>
            <a:rPr lang="ru-RU" sz="2000" b="1" dirty="0"/>
            <a:t>Переклад </a:t>
          </a:r>
        </a:p>
        <a:p>
          <a:r>
            <a:rPr lang="ru-RU" sz="2000" b="1" dirty="0"/>
            <a:t>жестовою </a:t>
          </a:r>
        </a:p>
        <a:p>
          <a:r>
            <a:rPr lang="ru-RU" sz="2000" b="1" dirty="0" err="1"/>
            <a:t>мовою</a:t>
          </a:r>
          <a:endParaRPr lang="en-US" sz="2000" b="1" dirty="0"/>
        </a:p>
      </dgm:t>
    </dgm:pt>
    <dgm:pt modelId="{C9934C2A-EF8B-4FC9-AE11-A064F781F7CA}" type="parTrans" cxnId="{D265E7E4-CBA1-40FF-815A-F4A121823F3D}">
      <dgm:prSet/>
      <dgm:spPr/>
      <dgm:t>
        <a:bodyPr/>
        <a:lstStyle/>
        <a:p>
          <a:endParaRPr lang="en-US"/>
        </a:p>
      </dgm:t>
    </dgm:pt>
    <dgm:pt modelId="{49628145-D425-4642-B3FA-F267DF2888FC}" type="sibTrans" cxnId="{D265E7E4-CBA1-40FF-815A-F4A121823F3D}">
      <dgm:prSet/>
      <dgm:spPr/>
      <dgm:t>
        <a:bodyPr/>
        <a:lstStyle/>
        <a:p>
          <a:endParaRPr lang="en-US"/>
        </a:p>
      </dgm:t>
    </dgm:pt>
    <dgm:pt modelId="{B36AB0D5-EC53-482E-BD6F-F7E9DC1329C0}">
      <dgm:prSet custT="1"/>
      <dgm:spPr/>
      <dgm:t>
        <a:bodyPr/>
        <a:lstStyle/>
        <a:p>
          <a:r>
            <a:rPr lang="ru-RU" sz="2000" b="1" dirty="0" err="1"/>
            <a:t>Субтитрування</a:t>
          </a:r>
          <a:endParaRPr lang="en-US" sz="2000" b="1" dirty="0"/>
        </a:p>
      </dgm:t>
    </dgm:pt>
    <dgm:pt modelId="{2E3CF93D-2124-470A-B2E8-54E993D77AA2}" type="parTrans" cxnId="{DBA47608-DA9B-4007-AF20-C296EF3BBA31}">
      <dgm:prSet/>
      <dgm:spPr/>
      <dgm:t>
        <a:bodyPr/>
        <a:lstStyle/>
        <a:p>
          <a:endParaRPr lang="en-US"/>
        </a:p>
      </dgm:t>
    </dgm:pt>
    <dgm:pt modelId="{68DC860D-EF42-4A46-9A6A-650C80C121D3}" type="sibTrans" cxnId="{DBA47608-DA9B-4007-AF20-C296EF3BBA31}">
      <dgm:prSet/>
      <dgm:spPr/>
      <dgm:t>
        <a:bodyPr/>
        <a:lstStyle/>
        <a:p>
          <a:endParaRPr lang="en-US"/>
        </a:p>
      </dgm:t>
    </dgm:pt>
    <dgm:pt modelId="{D5A3C9C5-E053-4C2B-A48E-0CC387DCFE83}">
      <dgm:prSet/>
      <dgm:spPr/>
      <dgm:t>
        <a:bodyPr/>
        <a:lstStyle/>
        <a:p>
          <a:r>
            <a:rPr lang="ru-RU" dirty="0"/>
            <a:t>Формат, </a:t>
          </a:r>
          <a:r>
            <a:rPr lang="ru-RU" dirty="0" err="1"/>
            <a:t>придатний</a:t>
          </a:r>
          <a:r>
            <a:rPr lang="ru-RU" dirty="0"/>
            <a:t> для </a:t>
          </a:r>
          <a:r>
            <a:rPr lang="ru-RU" dirty="0" err="1"/>
            <a:t>зчитування</a:t>
          </a:r>
          <a:r>
            <a:rPr lang="ru-RU" dirty="0"/>
            <a:t> </a:t>
          </a:r>
          <a:r>
            <a:rPr lang="ru-RU" dirty="0" err="1"/>
            <a:t>програмами</a:t>
          </a:r>
          <a:r>
            <a:rPr lang="ru-RU" dirty="0"/>
            <a:t> </a:t>
          </a:r>
          <a:r>
            <a:rPr lang="ru-RU" dirty="0" err="1"/>
            <a:t>екранного</a:t>
          </a:r>
          <a:r>
            <a:rPr lang="ru-RU" dirty="0"/>
            <a:t> доступу</a:t>
          </a:r>
          <a:endParaRPr lang="en-US" dirty="0"/>
        </a:p>
      </dgm:t>
    </dgm:pt>
    <dgm:pt modelId="{1A29F6FF-A2CE-4C25-AE8F-B6E20F4C1850}" type="parTrans" cxnId="{575189C1-AA7B-49BD-9454-4FD6A16409CF}">
      <dgm:prSet/>
      <dgm:spPr/>
      <dgm:t>
        <a:bodyPr/>
        <a:lstStyle/>
        <a:p>
          <a:endParaRPr lang="en-US"/>
        </a:p>
      </dgm:t>
    </dgm:pt>
    <dgm:pt modelId="{87524527-C61F-43AF-9E02-FFE4FD06C9B5}" type="sibTrans" cxnId="{575189C1-AA7B-49BD-9454-4FD6A16409CF}">
      <dgm:prSet/>
      <dgm:spPr/>
      <dgm:t>
        <a:bodyPr/>
        <a:lstStyle/>
        <a:p>
          <a:endParaRPr lang="en-US"/>
        </a:p>
      </dgm:t>
    </dgm:pt>
    <dgm:pt modelId="{23DD5465-F170-45E5-8650-18A5CE5C99F6}">
      <dgm:prSet/>
      <dgm:spPr/>
      <dgm:t>
        <a:bodyPr/>
        <a:lstStyle/>
        <a:p>
          <a:r>
            <a:rPr lang="ru-RU" b="1" dirty="0" err="1"/>
            <a:t>Формати</a:t>
          </a:r>
          <a:r>
            <a:rPr lang="ru-RU" b="1" dirty="0"/>
            <a:t> </a:t>
          </a:r>
          <a:r>
            <a:rPr lang="ru-RU" b="1" dirty="0" err="1"/>
            <a:t>простої</a:t>
          </a:r>
          <a:r>
            <a:rPr lang="ru-RU" b="1" dirty="0"/>
            <a:t> </a:t>
          </a:r>
          <a:r>
            <a:rPr lang="ru-RU" b="1" dirty="0" err="1"/>
            <a:t>мови</a:t>
          </a:r>
          <a:r>
            <a:rPr lang="ru-RU" b="1" dirty="0"/>
            <a:t>, легкого </a:t>
          </a:r>
          <a:r>
            <a:rPr lang="ru-RU" b="1" dirty="0" err="1"/>
            <a:t>читання</a:t>
          </a:r>
          <a:r>
            <a:rPr lang="ru-RU" b="1" dirty="0"/>
            <a:t>;</a:t>
          </a:r>
          <a:endParaRPr lang="en-US" b="1" dirty="0"/>
        </a:p>
      </dgm:t>
    </dgm:pt>
    <dgm:pt modelId="{1E57A0B3-B2D5-4952-BA26-822E7B54A75B}" type="parTrans" cxnId="{681BB02C-6592-4FAF-8271-83A1F80BE923}">
      <dgm:prSet/>
      <dgm:spPr/>
      <dgm:t>
        <a:bodyPr/>
        <a:lstStyle/>
        <a:p>
          <a:endParaRPr lang="en-US"/>
        </a:p>
      </dgm:t>
    </dgm:pt>
    <dgm:pt modelId="{DB886E7F-3BCA-441E-8C2B-F9BD39BC8C2B}" type="sibTrans" cxnId="{681BB02C-6592-4FAF-8271-83A1F80BE923}">
      <dgm:prSet/>
      <dgm:spPr/>
      <dgm:t>
        <a:bodyPr/>
        <a:lstStyle/>
        <a:p>
          <a:endParaRPr lang="en-US"/>
        </a:p>
      </dgm:t>
    </dgm:pt>
    <dgm:pt modelId="{BFC33A49-B107-457D-BB98-1C5C325E8EB1}">
      <dgm:prSet/>
      <dgm:spPr/>
      <dgm:t>
        <a:bodyPr/>
        <a:lstStyle/>
        <a:p>
          <a:r>
            <a:rPr lang="ru-RU" b="1" dirty="0" err="1"/>
            <a:t>Засоби</a:t>
          </a:r>
          <a:r>
            <a:rPr lang="ru-RU" b="1" dirty="0"/>
            <a:t> </a:t>
          </a:r>
          <a:r>
            <a:rPr lang="ru-RU" b="1" dirty="0" err="1"/>
            <a:t>альтернативної</a:t>
          </a:r>
          <a:r>
            <a:rPr lang="ru-RU" b="1" dirty="0"/>
            <a:t> </a:t>
          </a:r>
          <a:r>
            <a:rPr lang="ru-RU" b="1" dirty="0" err="1"/>
            <a:t>комунікації</a:t>
          </a:r>
          <a:r>
            <a:rPr lang="ru-RU" b="1" dirty="0"/>
            <a:t>.</a:t>
          </a:r>
          <a:endParaRPr lang="en-US" b="1" dirty="0"/>
        </a:p>
      </dgm:t>
    </dgm:pt>
    <dgm:pt modelId="{F1250824-C475-4F6B-ADA0-22029D3C6A57}" type="parTrans" cxnId="{A24545D1-6C7B-4E43-9B22-9290FDC1E370}">
      <dgm:prSet/>
      <dgm:spPr/>
      <dgm:t>
        <a:bodyPr/>
        <a:lstStyle/>
        <a:p>
          <a:endParaRPr lang="en-US"/>
        </a:p>
      </dgm:t>
    </dgm:pt>
    <dgm:pt modelId="{E5B3A721-06C9-4EE4-A0B5-7BA7FCF5856B}" type="sibTrans" cxnId="{A24545D1-6C7B-4E43-9B22-9290FDC1E370}">
      <dgm:prSet/>
      <dgm:spPr/>
      <dgm:t>
        <a:bodyPr/>
        <a:lstStyle/>
        <a:p>
          <a:endParaRPr lang="en-US"/>
        </a:p>
      </dgm:t>
    </dgm:pt>
    <dgm:pt modelId="{E923ADD0-0FB7-4D1B-91D9-22060407173A}">
      <dgm:prSet phldr="0" custT="1"/>
      <dgm:spPr/>
      <dgm:t>
        <a:bodyPr/>
        <a:lstStyle/>
        <a:p>
          <a:pPr rtl="0"/>
          <a:r>
            <a:rPr lang="ru-RU" sz="2000" dirty="0" err="1"/>
            <a:t>Аудіодискрипція</a:t>
          </a:r>
          <a:r>
            <a:rPr lang="ru-RU" sz="2000" dirty="0"/>
            <a:t> (</a:t>
          </a:r>
          <a:r>
            <a:rPr lang="ru-RU" sz="2000" dirty="0" err="1"/>
            <a:t>тифлокоменту-вання</a:t>
          </a:r>
          <a:r>
            <a:rPr lang="ru-RU" sz="2000" dirty="0"/>
            <a:t>)</a:t>
          </a:r>
          <a:endParaRPr lang="en-US" sz="2000" dirty="0" err="1">
            <a:latin typeface="Avenir Next LT Pro"/>
          </a:endParaRPr>
        </a:p>
      </dgm:t>
    </dgm:pt>
    <dgm:pt modelId="{8413A2DF-B176-4249-B190-0B153C28479D}" type="parTrans" cxnId="{765157A4-5FBE-48B6-A3C1-822042C8C591}">
      <dgm:prSet/>
      <dgm:spPr/>
      <dgm:t>
        <a:bodyPr/>
        <a:lstStyle/>
        <a:p>
          <a:endParaRPr lang="ru-RU"/>
        </a:p>
      </dgm:t>
    </dgm:pt>
    <dgm:pt modelId="{20008BA6-3013-4EC0-A9C0-2CA0E2969AEE}" type="sibTrans" cxnId="{765157A4-5FBE-48B6-A3C1-822042C8C591}">
      <dgm:prSet/>
      <dgm:spPr/>
      <dgm:t>
        <a:bodyPr/>
        <a:lstStyle/>
        <a:p>
          <a:endParaRPr lang="ru-RU"/>
        </a:p>
      </dgm:t>
    </dgm:pt>
    <dgm:pt modelId="{081814A9-3260-4CE0-A6E5-CB97447555E8}" type="pres">
      <dgm:prSet presAssocID="{13A98636-476B-4FB7-B644-BD068E9DE568}" presName="diagram" presStyleCnt="0">
        <dgm:presLayoutVars>
          <dgm:dir/>
          <dgm:resizeHandles val="exact"/>
        </dgm:presLayoutVars>
      </dgm:prSet>
      <dgm:spPr/>
    </dgm:pt>
    <dgm:pt modelId="{2BCF2B45-3757-4616-BA4B-917E7DBE4029}" type="pres">
      <dgm:prSet presAssocID="{6E5C29BB-D94D-4C99-A994-4FB1F6FEC90C}" presName="node" presStyleLbl="node1" presStyleIdx="0" presStyleCnt="8">
        <dgm:presLayoutVars>
          <dgm:bulletEnabled val="1"/>
        </dgm:presLayoutVars>
      </dgm:prSet>
      <dgm:spPr/>
    </dgm:pt>
    <dgm:pt modelId="{63360878-D6F4-4283-A61A-33F2E250F5E0}" type="pres">
      <dgm:prSet presAssocID="{E023BE2B-0194-4683-BD79-FFEC36635FA8}" presName="sibTrans" presStyleCnt="0"/>
      <dgm:spPr/>
    </dgm:pt>
    <dgm:pt modelId="{3AE73C38-BC63-41C4-8397-E6396C54E833}" type="pres">
      <dgm:prSet presAssocID="{E50A4AFB-D997-4DF3-8D9A-6A217CCDF1D0}" presName="node" presStyleLbl="node1" presStyleIdx="1" presStyleCnt="8">
        <dgm:presLayoutVars>
          <dgm:bulletEnabled val="1"/>
        </dgm:presLayoutVars>
      </dgm:prSet>
      <dgm:spPr/>
    </dgm:pt>
    <dgm:pt modelId="{3A88888C-F0DF-47DD-AE99-944493A797CE}" type="pres">
      <dgm:prSet presAssocID="{4A0719EF-B247-47CB-970B-222697911FA2}" presName="sibTrans" presStyleCnt="0"/>
      <dgm:spPr/>
    </dgm:pt>
    <dgm:pt modelId="{DBA33034-0BC0-43CC-8D64-240CA821C040}" type="pres">
      <dgm:prSet presAssocID="{E923ADD0-0FB7-4D1B-91D9-22060407173A}" presName="node" presStyleLbl="node1" presStyleIdx="2" presStyleCnt="8">
        <dgm:presLayoutVars>
          <dgm:bulletEnabled val="1"/>
        </dgm:presLayoutVars>
      </dgm:prSet>
      <dgm:spPr/>
    </dgm:pt>
    <dgm:pt modelId="{7CC61458-A2A9-4682-83F6-020C77966AE4}" type="pres">
      <dgm:prSet presAssocID="{20008BA6-3013-4EC0-A9C0-2CA0E2969AEE}" presName="sibTrans" presStyleCnt="0"/>
      <dgm:spPr/>
    </dgm:pt>
    <dgm:pt modelId="{A73313BC-603D-4F77-8B6C-A9A3BBA5EC25}" type="pres">
      <dgm:prSet presAssocID="{C8926B75-CC99-405F-8E36-D08210D9821F}" presName="node" presStyleLbl="node1" presStyleIdx="3" presStyleCnt="8">
        <dgm:presLayoutVars>
          <dgm:bulletEnabled val="1"/>
        </dgm:presLayoutVars>
      </dgm:prSet>
      <dgm:spPr/>
    </dgm:pt>
    <dgm:pt modelId="{6560E957-59FE-4559-8243-AFCCB1A556AB}" type="pres">
      <dgm:prSet presAssocID="{49628145-D425-4642-B3FA-F267DF2888FC}" presName="sibTrans" presStyleCnt="0"/>
      <dgm:spPr/>
    </dgm:pt>
    <dgm:pt modelId="{B0CF3B1A-27F7-4B8C-A0BF-12B8BEA91517}" type="pres">
      <dgm:prSet presAssocID="{B36AB0D5-EC53-482E-BD6F-F7E9DC1329C0}" presName="node" presStyleLbl="node1" presStyleIdx="4" presStyleCnt="8">
        <dgm:presLayoutVars>
          <dgm:bulletEnabled val="1"/>
        </dgm:presLayoutVars>
      </dgm:prSet>
      <dgm:spPr/>
    </dgm:pt>
    <dgm:pt modelId="{EB77E543-51C4-4A00-A525-AEDCBAD31431}" type="pres">
      <dgm:prSet presAssocID="{68DC860D-EF42-4A46-9A6A-650C80C121D3}" presName="sibTrans" presStyleCnt="0"/>
      <dgm:spPr/>
    </dgm:pt>
    <dgm:pt modelId="{FC423992-A113-4410-A0EA-FFDBED5477B1}" type="pres">
      <dgm:prSet presAssocID="{D5A3C9C5-E053-4C2B-A48E-0CC387DCFE83}" presName="node" presStyleLbl="node1" presStyleIdx="5" presStyleCnt="8">
        <dgm:presLayoutVars>
          <dgm:bulletEnabled val="1"/>
        </dgm:presLayoutVars>
      </dgm:prSet>
      <dgm:spPr/>
    </dgm:pt>
    <dgm:pt modelId="{FBAF7FEA-94DD-43E5-A11F-AE61DE80F4B4}" type="pres">
      <dgm:prSet presAssocID="{87524527-C61F-43AF-9E02-FFE4FD06C9B5}" presName="sibTrans" presStyleCnt="0"/>
      <dgm:spPr/>
    </dgm:pt>
    <dgm:pt modelId="{B1645719-D49C-4006-BA8E-091D5EDC0A80}" type="pres">
      <dgm:prSet presAssocID="{23DD5465-F170-45E5-8650-18A5CE5C99F6}" presName="node" presStyleLbl="node1" presStyleIdx="6" presStyleCnt="8">
        <dgm:presLayoutVars>
          <dgm:bulletEnabled val="1"/>
        </dgm:presLayoutVars>
      </dgm:prSet>
      <dgm:spPr/>
    </dgm:pt>
    <dgm:pt modelId="{DA6E4E20-76D9-49FD-A2E2-C5B753DA9E1C}" type="pres">
      <dgm:prSet presAssocID="{DB886E7F-3BCA-441E-8C2B-F9BD39BC8C2B}" presName="sibTrans" presStyleCnt="0"/>
      <dgm:spPr/>
    </dgm:pt>
    <dgm:pt modelId="{D1EA8C23-BE9E-4C67-80EA-48FDCBFF4F9C}" type="pres">
      <dgm:prSet presAssocID="{BFC33A49-B107-457D-BB98-1C5C325E8EB1}" presName="node" presStyleLbl="node1" presStyleIdx="7" presStyleCnt="8">
        <dgm:presLayoutVars>
          <dgm:bulletEnabled val="1"/>
        </dgm:presLayoutVars>
      </dgm:prSet>
      <dgm:spPr/>
    </dgm:pt>
  </dgm:ptLst>
  <dgm:cxnLst>
    <dgm:cxn modelId="{DBA47608-DA9B-4007-AF20-C296EF3BBA31}" srcId="{13A98636-476B-4FB7-B644-BD068E9DE568}" destId="{B36AB0D5-EC53-482E-BD6F-F7E9DC1329C0}" srcOrd="4" destOrd="0" parTransId="{2E3CF93D-2124-470A-B2E8-54E993D77AA2}" sibTransId="{68DC860D-EF42-4A46-9A6A-650C80C121D3}"/>
    <dgm:cxn modelId="{658E7C11-66CF-40EE-BF04-A64175C87386}" srcId="{13A98636-476B-4FB7-B644-BD068E9DE568}" destId="{E50A4AFB-D997-4DF3-8D9A-6A217CCDF1D0}" srcOrd="1" destOrd="0" parTransId="{11453AF7-8106-464F-B7EE-E591DB7A6DF2}" sibTransId="{4A0719EF-B247-47CB-970B-222697911FA2}"/>
    <dgm:cxn modelId="{681BB02C-6592-4FAF-8271-83A1F80BE923}" srcId="{13A98636-476B-4FB7-B644-BD068E9DE568}" destId="{23DD5465-F170-45E5-8650-18A5CE5C99F6}" srcOrd="6" destOrd="0" parTransId="{1E57A0B3-B2D5-4952-BA26-822E7B54A75B}" sibTransId="{DB886E7F-3BCA-441E-8C2B-F9BD39BC8C2B}"/>
    <dgm:cxn modelId="{C2B14F34-82AF-40BE-A470-7C418F31A9C5}" type="presOf" srcId="{D5A3C9C5-E053-4C2B-A48E-0CC387DCFE83}" destId="{FC423992-A113-4410-A0EA-FFDBED5477B1}" srcOrd="0" destOrd="0" presId="urn:microsoft.com/office/officeart/2005/8/layout/default"/>
    <dgm:cxn modelId="{5E16ED53-6531-4AF3-A55B-BAA8B3CD3FB3}" type="presOf" srcId="{B36AB0D5-EC53-482E-BD6F-F7E9DC1329C0}" destId="{B0CF3B1A-27F7-4B8C-A0BF-12B8BEA91517}" srcOrd="0" destOrd="0" presId="urn:microsoft.com/office/officeart/2005/8/layout/default"/>
    <dgm:cxn modelId="{8D957E76-DC09-4215-B9F6-B6DA5D91AD53}" type="presOf" srcId="{E923ADD0-0FB7-4D1B-91D9-22060407173A}" destId="{DBA33034-0BC0-43CC-8D64-240CA821C040}" srcOrd="0" destOrd="0" presId="urn:microsoft.com/office/officeart/2005/8/layout/default"/>
    <dgm:cxn modelId="{F6C6C956-745F-4245-91A0-61D53A5BD987}" type="presOf" srcId="{13A98636-476B-4FB7-B644-BD068E9DE568}" destId="{081814A9-3260-4CE0-A6E5-CB97447555E8}" srcOrd="0" destOrd="0" presId="urn:microsoft.com/office/officeart/2005/8/layout/default"/>
    <dgm:cxn modelId="{F04EFC58-3DAB-4E62-9F87-A78DBD92DF51}" type="presOf" srcId="{C8926B75-CC99-405F-8E36-D08210D9821F}" destId="{A73313BC-603D-4F77-8B6C-A9A3BBA5EC25}" srcOrd="0" destOrd="0" presId="urn:microsoft.com/office/officeart/2005/8/layout/default"/>
    <dgm:cxn modelId="{3DEBF497-FD11-4F8F-898F-070B0366EB36}" type="presOf" srcId="{6E5C29BB-D94D-4C99-A994-4FB1F6FEC90C}" destId="{2BCF2B45-3757-4616-BA4B-917E7DBE4029}" srcOrd="0" destOrd="0" presId="urn:microsoft.com/office/officeart/2005/8/layout/default"/>
    <dgm:cxn modelId="{1806539F-C90E-440A-A765-A819C6E043C7}" srcId="{13A98636-476B-4FB7-B644-BD068E9DE568}" destId="{6E5C29BB-D94D-4C99-A994-4FB1F6FEC90C}" srcOrd="0" destOrd="0" parTransId="{6B00A64A-EF1B-478C-A395-BCC5948B98CA}" sibTransId="{E023BE2B-0194-4683-BD79-FFEC36635FA8}"/>
    <dgm:cxn modelId="{765157A4-5FBE-48B6-A3C1-822042C8C591}" srcId="{13A98636-476B-4FB7-B644-BD068E9DE568}" destId="{E923ADD0-0FB7-4D1B-91D9-22060407173A}" srcOrd="2" destOrd="0" parTransId="{8413A2DF-B176-4249-B190-0B153C28479D}" sibTransId="{20008BA6-3013-4EC0-A9C0-2CA0E2969AEE}"/>
    <dgm:cxn modelId="{1C786BA9-1397-471D-A42B-04535263DA2F}" type="presOf" srcId="{23DD5465-F170-45E5-8650-18A5CE5C99F6}" destId="{B1645719-D49C-4006-BA8E-091D5EDC0A80}" srcOrd="0" destOrd="0" presId="urn:microsoft.com/office/officeart/2005/8/layout/default"/>
    <dgm:cxn modelId="{575189C1-AA7B-49BD-9454-4FD6A16409CF}" srcId="{13A98636-476B-4FB7-B644-BD068E9DE568}" destId="{D5A3C9C5-E053-4C2B-A48E-0CC387DCFE83}" srcOrd="5" destOrd="0" parTransId="{1A29F6FF-A2CE-4C25-AE8F-B6E20F4C1850}" sibTransId="{87524527-C61F-43AF-9E02-FFE4FD06C9B5}"/>
    <dgm:cxn modelId="{5CB07DC8-AC1E-43D9-AA22-D7F4615BDC90}" type="presOf" srcId="{E50A4AFB-D997-4DF3-8D9A-6A217CCDF1D0}" destId="{3AE73C38-BC63-41C4-8397-E6396C54E833}" srcOrd="0" destOrd="0" presId="urn:microsoft.com/office/officeart/2005/8/layout/default"/>
    <dgm:cxn modelId="{A24545D1-6C7B-4E43-9B22-9290FDC1E370}" srcId="{13A98636-476B-4FB7-B644-BD068E9DE568}" destId="{BFC33A49-B107-457D-BB98-1C5C325E8EB1}" srcOrd="7" destOrd="0" parTransId="{F1250824-C475-4F6B-ADA0-22029D3C6A57}" sibTransId="{E5B3A721-06C9-4EE4-A0B5-7BA7FCF5856B}"/>
    <dgm:cxn modelId="{D265E7E4-CBA1-40FF-815A-F4A121823F3D}" srcId="{13A98636-476B-4FB7-B644-BD068E9DE568}" destId="{C8926B75-CC99-405F-8E36-D08210D9821F}" srcOrd="3" destOrd="0" parTransId="{C9934C2A-EF8B-4FC9-AE11-A064F781F7CA}" sibTransId="{49628145-D425-4642-B3FA-F267DF2888FC}"/>
    <dgm:cxn modelId="{D65078ED-4D39-42D2-A07B-2CC870A22946}" type="presOf" srcId="{BFC33A49-B107-457D-BB98-1C5C325E8EB1}" destId="{D1EA8C23-BE9E-4C67-80EA-48FDCBFF4F9C}" srcOrd="0" destOrd="0" presId="urn:microsoft.com/office/officeart/2005/8/layout/default"/>
    <dgm:cxn modelId="{73F8A564-26FB-452D-8C99-E6A15976AF66}" type="presParOf" srcId="{081814A9-3260-4CE0-A6E5-CB97447555E8}" destId="{2BCF2B45-3757-4616-BA4B-917E7DBE4029}" srcOrd="0" destOrd="0" presId="urn:microsoft.com/office/officeart/2005/8/layout/default"/>
    <dgm:cxn modelId="{C3881A76-A455-4C5D-9AF8-6AA761DD1A60}" type="presParOf" srcId="{081814A9-3260-4CE0-A6E5-CB97447555E8}" destId="{63360878-D6F4-4283-A61A-33F2E250F5E0}" srcOrd="1" destOrd="0" presId="urn:microsoft.com/office/officeart/2005/8/layout/default"/>
    <dgm:cxn modelId="{432E6C78-174E-445D-AB9B-DA4DF34C4CE3}" type="presParOf" srcId="{081814A9-3260-4CE0-A6E5-CB97447555E8}" destId="{3AE73C38-BC63-41C4-8397-E6396C54E833}" srcOrd="2" destOrd="0" presId="urn:microsoft.com/office/officeart/2005/8/layout/default"/>
    <dgm:cxn modelId="{867D0EFF-0E52-4AC5-A69C-018F826A51BA}" type="presParOf" srcId="{081814A9-3260-4CE0-A6E5-CB97447555E8}" destId="{3A88888C-F0DF-47DD-AE99-944493A797CE}" srcOrd="3" destOrd="0" presId="urn:microsoft.com/office/officeart/2005/8/layout/default"/>
    <dgm:cxn modelId="{3B5D2497-48DA-4846-A4D1-BBACAE87D0D6}" type="presParOf" srcId="{081814A9-3260-4CE0-A6E5-CB97447555E8}" destId="{DBA33034-0BC0-43CC-8D64-240CA821C040}" srcOrd="4" destOrd="0" presId="urn:microsoft.com/office/officeart/2005/8/layout/default"/>
    <dgm:cxn modelId="{4B68AEA1-59A7-471A-AC9F-4AF9BF2F79F2}" type="presParOf" srcId="{081814A9-3260-4CE0-A6E5-CB97447555E8}" destId="{7CC61458-A2A9-4682-83F6-020C77966AE4}" srcOrd="5" destOrd="0" presId="urn:microsoft.com/office/officeart/2005/8/layout/default"/>
    <dgm:cxn modelId="{1BFE1AC6-1A06-4054-855C-237360AAF92F}" type="presParOf" srcId="{081814A9-3260-4CE0-A6E5-CB97447555E8}" destId="{A73313BC-603D-4F77-8B6C-A9A3BBA5EC25}" srcOrd="6" destOrd="0" presId="urn:microsoft.com/office/officeart/2005/8/layout/default"/>
    <dgm:cxn modelId="{9CDE4500-F077-4BF0-B6DB-89EF3B76F18D}" type="presParOf" srcId="{081814A9-3260-4CE0-A6E5-CB97447555E8}" destId="{6560E957-59FE-4559-8243-AFCCB1A556AB}" srcOrd="7" destOrd="0" presId="urn:microsoft.com/office/officeart/2005/8/layout/default"/>
    <dgm:cxn modelId="{8831D090-7078-472B-8E29-E52626757520}" type="presParOf" srcId="{081814A9-3260-4CE0-A6E5-CB97447555E8}" destId="{B0CF3B1A-27F7-4B8C-A0BF-12B8BEA91517}" srcOrd="8" destOrd="0" presId="urn:microsoft.com/office/officeart/2005/8/layout/default"/>
    <dgm:cxn modelId="{3B3FAC6C-F963-4B0B-8626-88F6D7CE2A5B}" type="presParOf" srcId="{081814A9-3260-4CE0-A6E5-CB97447555E8}" destId="{EB77E543-51C4-4A00-A525-AEDCBAD31431}" srcOrd="9" destOrd="0" presId="urn:microsoft.com/office/officeart/2005/8/layout/default"/>
    <dgm:cxn modelId="{38CC901D-E14A-46C8-BFDB-8A0AF5315C18}" type="presParOf" srcId="{081814A9-3260-4CE0-A6E5-CB97447555E8}" destId="{FC423992-A113-4410-A0EA-FFDBED5477B1}" srcOrd="10" destOrd="0" presId="urn:microsoft.com/office/officeart/2005/8/layout/default"/>
    <dgm:cxn modelId="{439857E3-37E6-4BB9-9FD7-32B0767724EB}" type="presParOf" srcId="{081814A9-3260-4CE0-A6E5-CB97447555E8}" destId="{FBAF7FEA-94DD-43E5-A11F-AE61DE80F4B4}" srcOrd="11" destOrd="0" presId="urn:microsoft.com/office/officeart/2005/8/layout/default"/>
    <dgm:cxn modelId="{B0839397-8FE4-425E-AA70-985E1FD155F7}" type="presParOf" srcId="{081814A9-3260-4CE0-A6E5-CB97447555E8}" destId="{B1645719-D49C-4006-BA8E-091D5EDC0A80}" srcOrd="12" destOrd="0" presId="urn:microsoft.com/office/officeart/2005/8/layout/default"/>
    <dgm:cxn modelId="{A64F741B-AD26-4714-9479-BD3A7DDFF4E9}" type="presParOf" srcId="{081814A9-3260-4CE0-A6E5-CB97447555E8}" destId="{DA6E4E20-76D9-49FD-A2E2-C5B753DA9E1C}" srcOrd="13" destOrd="0" presId="urn:microsoft.com/office/officeart/2005/8/layout/default"/>
    <dgm:cxn modelId="{7651CFC2-72D1-436F-9195-9020E2B9E005}" type="presParOf" srcId="{081814A9-3260-4CE0-A6E5-CB97447555E8}" destId="{D1EA8C23-BE9E-4C67-80EA-48FDCBFF4F9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301AF-D455-4CEE-9DC4-B846CE0CE4F1}">
      <dsp:nvSpPr>
        <dsp:cNvPr id="0" name=""/>
        <dsp:cNvSpPr/>
      </dsp:nvSpPr>
      <dsp:spPr>
        <a:xfrm>
          <a:off x="2276916" y="1255197"/>
          <a:ext cx="432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241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81548" y="1298599"/>
        <a:ext cx="23150" cy="4634"/>
      </dsp:txXfrm>
    </dsp:sp>
    <dsp:sp modelId="{1EA9240E-2DCD-4839-BB84-54401BC69D13}">
      <dsp:nvSpPr>
        <dsp:cNvPr id="0" name=""/>
        <dsp:cNvSpPr/>
      </dsp:nvSpPr>
      <dsp:spPr>
        <a:xfrm>
          <a:off x="9174" y="696983"/>
          <a:ext cx="2269542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Безбар'єрність</a:t>
          </a:r>
          <a:r>
            <a:rPr lang="ru-RU" sz="1700" b="1" kern="1200" dirty="0"/>
            <a:t>  </a:t>
          </a:r>
          <a:r>
            <a:rPr lang="ru-RU" sz="1700" kern="1200" dirty="0"/>
            <a:t>  </a:t>
          </a:r>
          <a:endParaRPr lang="en-US" sz="1700" kern="1200" dirty="0">
            <a:latin typeface="Avenir Next LT Pro"/>
          </a:endParaRPr>
        </a:p>
      </dsp:txBody>
      <dsp:txXfrm>
        <a:off x="9174" y="696983"/>
        <a:ext cx="2269542" cy="1207867"/>
      </dsp:txXfrm>
    </dsp:sp>
    <dsp:sp modelId="{D0B8FB2C-4D07-451F-8C4D-5B531C432DD1}">
      <dsp:nvSpPr>
        <dsp:cNvPr id="0" name=""/>
        <dsp:cNvSpPr/>
      </dsp:nvSpPr>
      <dsp:spPr>
        <a:xfrm>
          <a:off x="4753044" y="1202316"/>
          <a:ext cx="3937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8600"/>
              </a:moveTo>
              <a:lnTo>
                <a:pt x="213981" y="98600"/>
              </a:lnTo>
              <a:lnTo>
                <a:pt x="213981" y="45720"/>
              </a:lnTo>
              <a:lnTo>
                <a:pt x="39376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4939234" y="1108996"/>
        <a:ext cx="21382" cy="278080"/>
      </dsp:txXfrm>
    </dsp:sp>
    <dsp:sp modelId="{998BC169-799E-4661-868E-7228619B2744}">
      <dsp:nvSpPr>
        <dsp:cNvPr id="0" name=""/>
        <dsp:cNvSpPr/>
      </dsp:nvSpPr>
      <dsp:spPr>
        <a:xfrm>
          <a:off x="2741732" y="696983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 </a:t>
          </a:r>
          <a:r>
            <a:rPr lang="ru-RU" sz="1900" b="1" kern="1200" dirty="0"/>
            <a:t> </a:t>
          </a:r>
          <a:r>
            <a:rPr lang="ru-RU" sz="2400" b="1" kern="1200" dirty="0" err="1"/>
            <a:t>Фізична</a:t>
          </a:r>
          <a:endParaRPr lang="ru-RU" sz="2400" b="1" kern="1200" dirty="0"/>
        </a:p>
      </dsp:txBody>
      <dsp:txXfrm>
        <a:off x="2741732" y="696983"/>
        <a:ext cx="2013111" cy="1207867"/>
      </dsp:txXfrm>
    </dsp:sp>
    <dsp:sp modelId="{90AB434F-0610-4948-99D3-4D86A4AC09B0}">
      <dsp:nvSpPr>
        <dsp:cNvPr id="0" name=""/>
        <dsp:cNvSpPr/>
      </dsp:nvSpPr>
      <dsp:spPr>
        <a:xfrm>
          <a:off x="1015730" y="1850170"/>
          <a:ext cx="5170033" cy="485296"/>
        </a:xfrm>
        <a:custGeom>
          <a:avLst/>
          <a:gdLst/>
          <a:ahLst/>
          <a:cxnLst/>
          <a:rect l="0" t="0" r="0" b="0"/>
          <a:pathLst>
            <a:path>
              <a:moveTo>
                <a:pt x="5170033" y="0"/>
              </a:moveTo>
              <a:lnTo>
                <a:pt x="5170033" y="259748"/>
              </a:lnTo>
              <a:lnTo>
                <a:pt x="0" y="259748"/>
              </a:lnTo>
              <a:lnTo>
                <a:pt x="0" y="48529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0854" y="2090501"/>
        <a:ext cx="259785" cy="4634"/>
      </dsp:txXfrm>
    </dsp:sp>
    <dsp:sp modelId="{B1D49D7C-7C4B-4685-98C6-33B98DEB63D1}">
      <dsp:nvSpPr>
        <dsp:cNvPr id="0" name=""/>
        <dsp:cNvSpPr/>
      </dsp:nvSpPr>
      <dsp:spPr>
        <a:xfrm>
          <a:off x="5179207" y="644103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/>
            <a:t>Цифрова</a:t>
          </a:r>
          <a:endParaRPr lang="en-US" sz="2400" b="1" kern="1200" dirty="0" err="1"/>
        </a:p>
      </dsp:txBody>
      <dsp:txXfrm>
        <a:off x="5179207" y="644103"/>
        <a:ext cx="2013111" cy="1207867"/>
      </dsp:txXfrm>
    </dsp:sp>
    <dsp:sp modelId="{4FDD166A-E169-4E73-92E2-03A1BA162BF2}">
      <dsp:nvSpPr>
        <dsp:cNvPr id="0" name=""/>
        <dsp:cNvSpPr/>
      </dsp:nvSpPr>
      <dsp:spPr>
        <a:xfrm>
          <a:off x="2020486" y="2926080"/>
          <a:ext cx="432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241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5118" y="2969482"/>
        <a:ext cx="23150" cy="4634"/>
      </dsp:txXfrm>
    </dsp:sp>
    <dsp:sp modelId="{7758B9C6-D6CD-47D3-94B8-790284AA59F8}">
      <dsp:nvSpPr>
        <dsp:cNvPr id="0" name=""/>
        <dsp:cNvSpPr/>
      </dsp:nvSpPr>
      <dsp:spPr>
        <a:xfrm>
          <a:off x="9174" y="2367866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 err="1"/>
            <a:t>Соціальна</a:t>
          </a:r>
          <a:endParaRPr lang="en-US" sz="2300" b="1" kern="1200" dirty="0" err="1"/>
        </a:p>
      </dsp:txBody>
      <dsp:txXfrm>
        <a:off x="9174" y="2367866"/>
        <a:ext cx="2013111" cy="1207867"/>
      </dsp:txXfrm>
    </dsp:sp>
    <dsp:sp modelId="{78F4EEBB-3FF2-4B7D-8A0F-D97B2B24A6BD}">
      <dsp:nvSpPr>
        <dsp:cNvPr id="0" name=""/>
        <dsp:cNvSpPr/>
      </dsp:nvSpPr>
      <dsp:spPr>
        <a:xfrm>
          <a:off x="4496613" y="2926080"/>
          <a:ext cx="432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241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01246" y="2969482"/>
        <a:ext cx="23150" cy="4634"/>
      </dsp:txXfrm>
    </dsp:sp>
    <dsp:sp modelId="{0343045F-EB57-45E8-BB87-1FD29A21E138}">
      <dsp:nvSpPr>
        <dsp:cNvPr id="0" name=""/>
        <dsp:cNvSpPr/>
      </dsp:nvSpPr>
      <dsp:spPr>
        <a:xfrm>
          <a:off x="2485301" y="2367866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 err="1"/>
            <a:t>Інформаційна</a:t>
          </a:r>
          <a:endParaRPr lang="en-US" sz="2300" b="1" kern="1200" dirty="0" err="1"/>
        </a:p>
      </dsp:txBody>
      <dsp:txXfrm>
        <a:off x="2485301" y="2367866"/>
        <a:ext cx="2013111" cy="1207867"/>
      </dsp:txXfrm>
    </dsp:sp>
    <dsp:sp modelId="{5B2D13BB-1FAC-4D13-93FC-437245D94DE8}">
      <dsp:nvSpPr>
        <dsp:cNvPr id="0" name=""/>
        <dsp:cNvSpPr/>
      </dsp:nvSpPr>
      <dsp:spPr>
        <a:xfrm>
          <a:off x="1015730" y="3573933"/>
          <a:ext cx="4952255" cy="432415"/>
        </a:xfrm>
        <a:custGeom>
          <a:avLst/>
          <a:gdLst/>
          <a:ahLst/>
          <a:cxnLst/>
          <a:rect l="0" t="0" r="0" b="0"/>
          <a:pathLst>
            <a:path>
              <a:moveTo>
                <a:pt x="4952255" y="0"/>
              </a:moveTo>
              <a:lnTo>
                <a:pt x="4952255" y="233307"/>
              </a:lnTo>
              <a:lnTo>
                <a:pt x="0" y="233307"/>
              </a:lnTo>
              <a:lnTo>
                <a:pt x="0" y="43241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67511" y="3787824"/>
        <a:ext cx="248692" cy="4634"/>
      </dsp:txXfrm>
    </dsp:sp>
    <dsp:sp modelId="{37070A73-579D-4F58-B56A-3E090F5A34A4}">
      <dsp:nvSpPr>
        <dsp:cNvPr id="0" name=""/>
        <dsp:cNvSpPr/>
      </dsp:nvSpPr>
      <dsp:spPr>
        <a:xfrm>
          <a:off x="4961429" y="2367866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/>
            <a:t>Освітня</a:t>
          </a:r>
          <a:endParaRPr lang="en-US" sz="2400" b="1" kern="1200" dirty="0" err="1"/>
        </a:p>
      </dsp:txBody>
      <dsp:txXfrm>
        <a:off x="4961429" y="2367866"/>
        <a:ext cx="2013111" cy="1207867"/>
      </dsp:txXfrm>
    </dsp:sp>
    <dsp:sp modelId="{1A28BEA2-2424-45D5-9839-A9DCA9E7ADA2}">
      <dsp:nvSpPr>
        <dsp:cNvPr id="0" name=""/>
        <dsp:cNvSpPr/>
      </dsp:nvSpPr>
      <dsp:spPr>
        <a:xfrm>
          <a:off x="2020486" y="4596962"/>
          <a:ext cx="432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241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5118" y="4640365"/>
        <a:ext cx="23150" cy="4634"/>
      </dsp:txXfrm>
    </dsp:sp>
    <dsp:sp modelId="{95543204-DF20-439A-8859-BA3DF49ED3C1}">
      <dsp:nvSpPr>
        <dsp:cNvPr id="0" name=""/>
        <dsp:cNvSpPr/>
      </dsp:nvSpPr>
      <dsp:spPr>
        <a:xfrm>
          <a:off x="9174" y="4038749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 err="1"/>
            <a:t>Економічна</a:t>
          </a:r>
          <a:endParaRPr lang="en-US" sz="2300" b="1" kern="1200" dirty="0" err="1"/>
        </a:p>
      </dsp:txBody>
      <dsp:txXfrm>
        <a:off x="9174" y="4038749"/>
        <a:ext cx="2013111" cy="1207867"/>
      </dsp:txXfrm>
    </dsp:sp>
    <dsp:sp modelId="{B6473612-5810-4F6E-869D-296BA0B65077}">
      <dsp:nvSpPr>
        <dsp:cNvPr id="0" name=""/>
        <dsp:cNvSpPr/>
      </dsp:nvSpPr>
      <dsp:spPr>
        <a:xfrm>
          <a:off x="4496613" y="4596962"/>
          <a:ext cx="432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241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01246" y="4640365"/>
        <a:ext cx="23150" cy="4634"/>
      </dsp:txXfrm>
    </dsp:sp>
    <dsp:sp modelId="{5FF5FD76-1643-4971-9EDD-53A449CE0D5E}">
      <dsp:nvSpPr>
        <dsp:cNvPr id="0" name=""/>
        <dsp:cNvSpPr/>
      </dsp:nvSpPr>
      <dsp:spPr>
        <a:xfrm>
          <a:off x="2485301" y="4038749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Громадянська</a:t>
          </a:r>
          <a:r>
            <a:rPr lang="ru-RU" sz="3600" b="1" kern="1200" dirty="0"/>
            <a:t> </a:t>
          </a:r>
          <a:endParaRPr lang="en-US" sz="3600" b="1" kern="1200" dirty="0"/>
        </a:p>
      </dsp:txBody>
      <dsp:txXfrm>
        <a:off x="2485301" y="4038749"/>
        <a:ext cx="2013111" cy="1207867"/>
      </dsp:txXfrm>
    </dsp:sp>
    <dsp:sp modelId="{4768E553-6E4F-4FE9-87BA-9CFA8459D5A4}">
      <dsp:nvSpPr>
        <dsp:cNvPr id="0" name=""/>
        <dsp:cNvSpPr/>
      </dsp:nvSpPr>
      <dsp:spPr>
        <a:xfrm>
          <a:off x="4961429" y="4038749"/>
          <a:ext cx="2013111" cy="1207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44" tIns="103544" rIns="98644" bIns="10354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Гендерна</a:t>
          </a:r>
          <a:endParaRPr lang="en-US" b="1" kern="1200" dirty="0"/>
        </a:p>
      </dsp:txBody>
      <dsp:txXfrm>
        <a:off x="4961429" y="4038749"/>
        <a:ext cx="2013111" cy="12078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F2B45-3757-4616-BA4B-917E7DBE4029}">
      <dsp:nvSpPr>
        <dsp:cNvPr id="0" name=""/>
        <dsp:cNvSpPr/>
      </dsp:nvSpPr>
      <dsp:spPr>
        <a:xfrm>
          <a:off x="746027" y="208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Шрифт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 Брайля</a:t>
          </a:r>
          <a:endParaRPr lang="en-US" sz="2000" b="1" kern="1200" dirty="0"/>
        </a:p>
      </dsp:txBody>
      <dsp:txXfrm>
        <a:off x="746027" y="208"/>
        <a:ext cx="2246560" cy="1347936"/>
      </dsp:txXfrm>
    </dsp:sp>
    <dsp:sp modelId="{3AE73C38-BC63-41C4-8397-E6396C54E833}">
      <dsp:nvSpPr>
        <dsp:cNvPr id="0" name=""/>
        <dsp:cNvSpPr/>
      </dsp:nvSpPr>
      <dsp:spPr>
        <a:xfrm>
          <a:off x="3217243" y="208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Велико-</a:t>
          </a:r>
          <a:r>
            <a:rPr lang="ru-RU" sz="2000" b="1" kern="1200" dirty="0" err="1"/>
            <a:t>шрифтовий</a:t>
          </a:r>
          <a:r>
            <a:rPr lang="ru-RU" sz="2000" b="1" kern="1200" dirty="0"/>
            <a:t> </a:t>
          </a:r>
          <a:r>
            <a:rPr lang="ru-RU" sz="2000" b="1" kern="1200" dirty="0" err="1"/>
            <a:t>друк</a:t>
          </a:r>
          <a:endParaRPr lang="ru-RU" sz="2000" b="1" kern="1200" dirty="0"/>
        </a:p>
      </dsp:txBody>
      <dsp:txXfrm>
        <a:off x="3217243" y="208"/>
        <a:ext cx="2246560" cy="1347936"/>
      </dsp:txXfrm>
    </dsp:sp>
    <dsp:sp modelId="{DBA33034-0BC0-43CC-8D64-240CA821C040}">
      <dsp:nvSpPr>
        <dsp:cNvPr id="0" name=""/>
        <dsp:cNvSpPr/>
      </dsp:nvSpPr>
      <dsp:spPr>
        <a:xfrm>
          <a:off x="5688460" y="208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Аудіодискрипція</a:t>
          </a:r>
          <a:r>
            <a:rPr lang="ru-RU" sz="2000" kern="1200" dirty="0"/>
            <a:t> (</a:t>
          </a:r>
          <a:r>
            <a:rPr lang="ru-RU" sz="2000" kern="1200" dirty="0" err="1"/>
            <a:t>тифлокоменту-вання</a:t>
          </a:r>
          <a:r>
            <a:rPr lang="ru-RU" sz="2000" kern="1200" dirty="0"/>
            <a:t>)</a:t>
          </a:r>
          <a:endParaRPr lang="en-US" sz="2000" kern="1200" dirty="0" err="1">
            <a:latin typeface="Avenir Next LT Pro"/>
          </a:endParaRPr>
        </a:p>
      </dsp:txBody>
      <dsp:txXfrm>
        <a:off x="5688460" y="208"/>
        <a:ext cx="2246560" cy="1347936"/>
      </dsp:txXfrm>
    </dsp:sp>
    <dsp:sp modelId="{A73313BC-603D-4F77-8B6C-A9A3BBA5EC25}">
      <dsp:nvSpPr>
        <dsp:cNvPr id="0" name=""/>
        <dsp:cNvSpPr/>
      </dsp:nvSpPr>
      <dsp:spPr>
        <a:xfrm>
          <a:off x="746027" y="1572800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Переклад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жестовою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мовою</a:t>
          </a:r>
          <a:endParaRPr lang="en-US" sz="2000" b="1" kern="1200" dirty="0"/>
        </a:p>
      </dsp:txBody>
      <dsp:txXfrm>
        <a:off x="746027" y="1572800"/>
        <a:ext cx="2246560" cy="1347936"/>
      </dsp:txXfrm>
    </dsp:sp>
    <dsp:sp modelId="{B0CF3B1A-27F7-4B8C-A0BF-12B8BEA91517}">
      <dsp:nvSpPr>
        <dsp:cNvPr id="0" name=""/>
        <dsp:cNvSpPr/>
      </dsp:nvSpPr>
      <dsp:spPr>
        <a:xfrm>
          <a:off x="3217243" y="1572800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Субтитрування</a:t>
          </a:r>
          <a:endParaRPr lang="en-US" sz="2000" b="1" kern="1200" dirty="0"/>
        </a:p>
      </dsp:txBody>
      <dsp:txXfrm>
        <a:off x="3217243" y="1572800"/>
        <a:ext cx="2246560" cy="1347936"/>
      </dsp:txXfrm>
    </dsp:sp>
    <dsp:sp modelId="{FC423992-A113-4410-A0EA-FFDBED5477B1}">
      <dsp:nvSpPr>
        <dsp:cNvPr id="0" name=""/>
        <dsp:cNvSpPr/>
      </dsp:nvSpPr>
      <dsp:spPr>
        <a:xfrm>
          <a:off x="5688460" y="1572800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Формат, </a:t>
          </a:r>
          <a:r>
            <a:rPr lang="ru-RU" sz="1900" kern="1200" dirty="0" err="1"/>
            <a:t>придатний</a:t>
          </a:r>
          <a:r>
            <a:rPr lang="ru-RU" sz="1900" kern="1200" dirty="0"/>
            <a:t> для </a:t>
          </a:r>
          <a:r>
            <a:rPr lang="ru-RU" sz="1900" kern="1200" dirty="0" err="1"/>
            <a:t>зчитування</a:t>
          </a:r>
          <a:r>
            <a:rPr lang="ru-RU" sz="1900" kern="1200" dirty="0"/>
            <a:t> </a:t>
          </a:r>
          <a:r>
            <a:rPr lang="ru-RU" sz="1900" kern="1200" dirty="0" err="1"/>
            <a:t>програмами</a:t>
          </a:r>
          <a:r>
            <a:rPr lang="ru-RU" sz="1900" kern="1200" dirty="0"/>
            <a:t> </a:t>
          </a:r>
          <a:r>
            <a:rPr lang="ru-RU" sz="1900" kern="1200" dirty="0" err="1"/>
            <a:t>екранного</a:t>
          </a:r>
          <a:r>
            <a:rPr lang="ru-RU" sz="1900" kern="1200" dirty="0"/>
            <a:t> доступу</a:t>
          </a:r>
          <a:endParaRPr lang="en-US" sz="1900" kern="1200" dirty="0"/>
        </a:p>
      </dsp:txBody>
      <dsp:txXfrm>
        <a:off x="5688460" y="1572800"/>
        <a:ext cx="2246560" cy="1347936"/>
      </dsp:txXfrm>
    </dsp:sp>
    <dsp:sp modelId="{B1645719-D49C-4006-BA8E-091D5EDC0A80}">
      <dsp:nvSpPr>
        <dsp:cNvPr id="0" name=""/>
        <dsp:cNvSpPr/>
      </dsp:nvSpPr>
      <dsp:spPr>
        <a:xfrm>
          <a:off x="1981635" y="3145393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Формати</a:t>
          </a:r>
          <a:r>
            <a:rPr lang="ru-RU" sz="1900" b="1" kern="1200" dirty="0"/>
            <a:t> </a:t>
          </a:r>
          <a:r>
            <a:rPr lang="ru-RU" sz="1900" b="1" kern="1200" dirty="0" err="1"/>
            <a:t>простої</a:t>
          </a:r>
          <a:r>
            <a:rPr lang="ru-RU" sz="1900" b="1" kern="1200" dirty="0"/>
            <a:t> </a:t>
          </a:r>
          <a:r>
            <a:rPr lang="ru-RU" sz="1900" b="1" kern="1200" dirty="0" err="1"/>
            <a:t>мови</a:t>
          </a:r>
          <a:r>
            <a:rPr lang="ru-RU" sz="1900" b="1" kern="1200" dirty="0"/>
            <a:t>, легкого </a:t>
          </a:r>
          <a:r>
            <a:rPr lang="ru-RU" sz="1900" b="1" kern="1200" dirty="0" err="1"/>
            <a:t>читання</a:t>
          </a:r>
          <a:r>
            <a:rPr lang="ru-RU" sz="1900" b="1" kern="1200" dirty="0"/>
            <a:t>;</a:t>
          </a:r>
          <a:endParaRPr lang="en-US" sz="1900" b="1" kern="1200" dirty="0"/>
        </a:p>
      </dsp:txBody>
      <dsp:txXfrm>
        <a:off x="1981635" y="3145393"/>
        <a:ext cx="2246560" cy="1347936"/>
      </dsp:txXfrm>
    </dsp:sp>
    <dsp:sp modelId="{D1EA8C23-BE9E-4C67-80EA-48FDCBFF4F9C}">
      <dsp:nvSpPr>
        <dsp:cNvPr id="0" name=""/>
        <dsp:cNvSpPr/>
      </dsp:nvSpPr>
      <dsp:spPr>
        <a:xfrm>
          <a:off x="4452852" y="3145393"/>
          <a:ext cx="2246560" cy="1347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Засоби</a:t>
          </a:r>
          <a:r>
            <a:rPr lang="ru-RU" sz="1900" b="1" kern="1200" dirty="0"/>
            <a:t> </a:t>
          </a:r>
          <a:r>
            <a:rPr lang="ru-RU" sz="1900" b="1" kern="1200" dirty="0" err="1"/>
            <a:t>альтернативної</a:t>
          </a:r>
          <a:r>
            <a:rPr lang="ru-RU" sz="1900" b="1" kern="1200" dirty="0"/>
            <a:t> </a:t>
          </a:r>
          <a:r>
            <a:rPr lang="ru-RU" sz="1900" b="1" kern="1200" dirty="0" err="1"/>
            <a:t>комунікації</a:t>
          </a:r>
          <a:r>
            <a:rPr lang="ru-RU" sz="1900" b="1" kern="1200" dirty="0"/>
            <a:t>.</a:t>
          </a:r>
          <a:endParaRPr lang="en-US" sz="1900" b="1" kern="1200" dirty="0"/>
        </a:p>
      </dsp:txBody>
      <dsp:txXfrm>
        <a:off x="4452852" y="3145393"/>
        <a:ext cx="2246560" cy="1347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2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9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30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9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50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09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0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9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7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1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2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13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9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pPr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3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3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1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March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March 5, 2025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2170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March 5,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0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Красочность, искусств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0E5B14D6-964D-1F67-709C-7D0E0675C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5" r="36499" b="-1"/>
          <a:stretch/>
        </p:blipFill>
        <p:spPr>
          <a:xfrm>
            <a:off x="0" y="10"/>
            <a:ext cx="3490176" cy="6857990"/>
          </a:xfrm>
          <a:prstGeom prst="rect">
            <a:avLst/>
          </a:prstGeom>
        </p:spPr>
      </p:pic>
      <p:sp>
        <p:nvSpPr>
          <p:cNvPr id="27" name="Rectangle 29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5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6085" y="1201947"/>
            <a:ext cx="8585913" cy="5655195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ru-RU" sz="5400" dirty="0">
                <a:solidFill>
                  <a:srgbClr val="FFFF00"/>
                </a:solidFill>
                <a:latin typeface="Comic Sans MS"/>
              </a:rPr>
              <a:t> </a:t>
            </a:r>
            <a:br>
              <a:rPr lang="ru-RU" sz="5400" dirty="0">
                <a:solidFill>
                  <a:srgbClr val="FFFF00"/>
                </a:solidFill>
                <a:latin typeface="Comic Sans MS"/>
              </a:rPr>
            </a:br>
            <a:r>
              <a:rPr lang="ru-RU" sz="5400" dirty="0">
                <a:solidFill>
                  <a:srgbClr val="FFFF00"/>
                </a:solidFill>
                <a:latin typeface="Comic Sans MS"/>
              </a:rPr>
              <a:t>          </a:t>
            </a:r>
            <a:r>
              <a:rPr lang="ru-RU" sz="5400" dirty="0" err="1">
                <a:solidFill>
                  <a:srgbClr val="FFFF00"/>
                </a:solidFill>
                <a:latin typeface="Comic Sans MS"/>
              </a:rPr>
              <a:t>Безбар'єрність</a:t>
            </a:r>
            <a:r>
              <a:rPr lang="ru-RU" sz="5400" dirty="0">
                <a:solidFill>
                  <a:srgbClr val="FFFF00"/>
                </a:solidFill>
                <a:latin typeface="Comic Sans MS"/>
              </a:rPr>
              <a:t>.</a:t>
            </a:r>
            <a:r>
              <a:rPr lang="ru-RU" sz="4800" dirty="0">
                <a:solidFill>
                  <a:srgbClr val="FFFF00"/>
                </a:solidFill>
                <a:latin typeface="Comic Sans MS"/>
              </a:rPr>
              <a:t> </a:t>
            </a:r>
            <a:br>
              <a:rPr lang="ru-RU" sz="4800" dirty="0">
                <a:solidFill>
                  <a:srgbClr val="FFFF00"/>
                </a:solidFill>
                <a:latin typeface="Comic Sans MS"/>
              </a:rPr>
            </a:br>
            <a:r>
              <a:rPr lang="ru-RU" dirty="0" err="1">
                <a:solidFill>
                  <a:srgbClr val="FFFF00"/>
                </a:solidFill>
                <a:latin typeface="Comic Sans MS"/>
              </a:rPr>
              <a:t>чому</a:t>
            </a:r>
            <a:r>
              <a:rPr lang="ru-RU" dirty="0">
                <a:solidFill>
                  <a:srgbClr val="FFFF00"/>
                </a:solidFill>
                <a:latin typeface="Comic Sans M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Comic Sans MS"/>
              </a:rPr>
              <a:t>це</a:t>
            </a:r>
            <a:r>
              <a:rPr lang="ru-RU" dirty="0">
                <a:solidFill>
                  <a:srgbClr val="FFFF00"/>
                </a:solidFill>
                <a:latin typeface="Comic Sans M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Comic Sans MS"/>
              </a:rPr>
              <a:t>стосується</a:t>
            </a:r>
            <a:r>
              <a:rPr lang="ru-RU" dirty="0">
                <a:solidFill>
                  <a:srgbClr val="FFFF00"/>
                </a:solidFill>
                <a:latin typeface="Comic Sans MS"/>
              </a:rPr>
              <a:t> 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  <a:latin typeface="Comic Sans MS"/>
              </a:rPr>
              <a:t>кожного?</a:t>
            </a:r>
            <a:br>
              <a:rPr lang="ru-RU" dirty="0">
                <a:solidFill>
                  <a:srgbClr val="FFFF00"/>
                </a:solidFill>
                <a:latin typeface="Comic Sans MS"/>
              </a:rPr>
            </a:br>
            <a:br>
              <a:rPr lang="uk-UA" b="0" cap="none" spc="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br>
              <a:rPr lang="ru-RU" sz="2400" cap="none" spc="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фиолетовый, Сирень, Фиолетовый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1340F1D8-DA4D-3E49-8263-6EFC709FC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00000">
            <a:off x="10253523" y="5256235"/>
            <a:ext cx="1650724" cy="1343599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E42D2448-9DD4-51E6-FFD0-7F8F997B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665" y="225015"/>
            <a:ext cx="1592473" cy="8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995F9-6213-05D9-4B7F-40564E0C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67" y="250890"/>
            <a:ext cx="7528265" cy="1463613"/>
          </a:xfrm>
          <a:solidFill>
            <a:schemeClr val="accent2"/>
          </a:solidFill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spc="750" dirty="0" err="1">
                <a:solidFill>
                  <a:srgbClr val="FFFFFF"/>
                </a:solidFill>
              </a:rPr>
              <a:t>Безбар’єрність</a:t>
            </a:r>
            <a:r>
              <a:rPr lang="en-US" spc="750" dirty="0">
                <a:solidFill>
                  <a:srgbClr val="FFFFFF"/>
                </a:solidFill>
              </a:rPr>
              <a:t> </a:t>
            </a:r>
            <a:r>
              <a:rPr lang="en-US" spc="750" dirty="0" err="1">
                <a:solidFill>
                  <a:srgbClr val="FFFFFF"/>
                </a:solidFill>
              </a:rPr>
              <a:t>стосується</a:t>
            </a:r>
            <a:r>
              <a:rPr lang="en-US" spc="750" dirty="0">
                <a:solidFill>
                  <a:srgbClr val="FFFFFF"/>
                </a:solidFill>
              </a:rPr>
              <a:t> </a:t>
            </a:r>
            <a:r>
              <a:rPr lang="en-US" spc="750" dirty="0" err="1">
                <a:solidFill>
                  <a:srgbClr val="FFFFFF"/>
                </a:solidFill>
              </a:rPr>
              <a:t>кожного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мультфильм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C4FED09-90CF-A7EE-9DEA-058A4BA5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r="4077"/>
          <a:stretch/>
        </p:blipFill>
        <p:spPr>
          <a:xfrm>
            <a:off x="6340415" y="924175"/>
            <a:ext cx="5485656" cy="5705010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рисунок, текст, зарисо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29BA2133-8EF2-AC01-6572-92E6E86C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87" y="2373137"/>
            <a:ext cx="4076700" cy="402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53F8DC-E65E-42A4-ABA3-AB41274F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13E69-D677-14CF-6433-A1F3679D9BAA}"/>
              </a:ext>
            </a:extLst>
          </p:cNvPr>
          <p:cNvSpPr txBox="1"/>
          <p:nvPr/>
        </p:nvSpPr>
        <p:spPr>
          <a:xfrm>
            <a:off x="280094" y="2154676"/>
            <a:ext cx="7071930" cy="433247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err="1"/>
              <a:t>Фізична</a:t>
            </a:r>
            <a:r>
              <a:rPr lang="en-US" sz="2800" b="1" dirty="0"/>
              <a:t> </a:t>
            </a:r>
            <a:r>
              <a:rPr lang="en-US" sz="2800" b="1" err="1"/>
              <a:t>безбар’єрність</a:t>
            </a:r>
            <a:r>
              <a:rPr lang="en-US" sz="2800" b="1" dirty="0"/>
              <a:t> </a:t>
            </a:r>
            <a:r>
              <a:rPr lang="en-US" sz="2800" dirty="0"/>
              <a:t>– </a:t>
            </a:r>
            <a:r>
              <a:rPr lang="en-US" sz="2800" err="1"/>
              <a:t>усі</a:t>
            </a:r>
            <a:r>
              <a:rPr lang="en-US" sz="2800" dirty="0"/>
              <a:t> </a:t>
            </a:r>
            <a:r>
              <a:rPr lang="en-US" sz="2800" err="1"/>
              <a:t>об’єкти</a:t>
            </a:r>
            <a:r>
              <a:rPr lang="en-US" sz="2800" dirty="0"/>
              <a:t> </a:t>
            </a:r>
            <a:r>
              <a:rPr lang="en-US" sz="2800" err="1"/>
              <a:t>фізичного</a:t>
            </a:r>
            <a:r>
              <a:rPr lang="en-US" sz="2800" dirty="0"/>
              <a:t> </a:t>
            </a:r>
            <a:r>
              <a:rPr lang="en-US" sz="2800" err="1"/>
              <a:t>оточення</a:t>
            </a:r>
            <a:r>
              <a:rPr lang="en-US" sz="2800" dirty="0"/>
              <a:t> </a:t>
            </a:r>
            <a:r>
              <a:rPr lang="en-US" sz="2800" err="1"/>
              <a:t>доступні</a:t>
            </a:r>
            <a:r>
              <a:rPr lang="en-US" sz="2800" dirty="0"/>
              <a:t> </a:t>
            </a:r>
            <a:r>
              <a:rPr lang="en-US" sz="2800" err="1"/>
              <a:t>для</a:t>
            </a:r>
            <a:r>
              <a:rPr lang="en-US" sz="2800" dirty="0"/>
              <a:t> </a:t>
            </a:r>
            <a:r>
              <a:rPr lang="en-US" sz="2800" err="1"/>
              <a:t>всіх</a:t>
            </a:r>
            <a:r>
              <a:rPr lang="en-US" sz="2800" dirty="0"/>
              <a:t> </a:t>
            </a:r>
            <a:r>
              <a:rPr lang="en-US" sz="2800" err="1"/>
              <a:t>соціальних</a:t>
            </a:r>
            <a:r>
              <a:rPr lang="en-US" sz="2800" dirty="0"/>
              <a:t> </a:t>
            </a:r>
            <a:r>
              <a:rPr lang="en-US" sz="2800" err="1"/>
              <a:t>груп</a:t>
            </a:r>
            <a:r>
              <a:rPr lang="en-US" sz="2800" dirty="0"/>
              <a:t> </a:t>
            </a:r>
            <a:r>
              <a:rPr lang="en-US" sz="2800" err="1"/>
              <a:t>незалежно</a:t>
            </a:r>
            <a:r>
              <a:rPr lang="en-US" sz="2800" dirty="0"/>
              <a:t> </a:t>
            </a:r>
            <a:r>
              <a:rPr lang="en-US" sz="2800" err="1"/>
              <a:t>від</a:t>
            </a:r>
            <a:r>
              <a:rPr lang="en-US" sz="2800" dirty="0"/>
              <a:t>:</a:t>
            </a:r>
          </a:p>
          <a:p>
            <a:pPr marL="114300" indent="-3429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800" dirty="0" err="1"/>
              <a:t>віку</a:t>
            </a:r>
            <a:endParaRPr lang="en-US" sz="2800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800" err="1"/>
              <a:t>стану</a:t>
            </a:r>
            <a:r>
              <a:rPr lang="en-US" sz="2800" dirty="0"/>
              <a:t> </a:t>
            </a:r>
            <a:r>
              <a:rPr lang="en-US" sz="2800" err="1"/>
              <a:t>здоров’я</a:t>
            </a:r>
            <a:r>
              <a:rPr lang="en-US" sz="2800" dirty="0"/>
              <a:t>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800" err="1"/>
              <a:t>інвалідності</a:t>
            </a:r>
            <a:r>
              <a:rPr lang="en-US" sz="2800" dirty="0"/>
              <a:t>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800" dirty="0" err="1"/>
              <a:t>майнового</a:t>
            </a:r>
            <a:r>
              <a:rPr lang="en-US" sz="2800" dirty="0"/>
              <a:t> </a:t>
            </a:r>
            <a:r>
              <a:rPr lang="en-US" sz="2800" dirty="0" err="1"/>
              <a:t>стану</a:t>
            </a:r>
            <a:endParaRPr lang="en-US" sz="2800" dirty="0"/>
          </a:p>
        </p:txBody>
      </p:sp>
      <p:pic>
        <p:nvPicPr>
          <p:cNvPr id="5" name="Рисунок 4" descr="Изображение выглядит как на открытом воздухе, одежда, строительст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DDB5D2F-3086-9262-C503-A12A9172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662" y="308082"/>
            <a:ext cx="4150647" cy="2753841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а открытом воздухе, улица, колес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F33E235-D37E-40C8-0E9E-7AFBAA19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661" y="3475796"/>
            <a:ext cx="4150646" cy="28132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08F57C-E98A-4053-BD3D-4D04986C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8121B-71ED-41BD-AA7C-9E5609999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09967-7220-C1A5-E8CE-D1DC3E14391D}"/>
              </a:ext>
            </a:extLst>
          </p:cNvPr>
          <p:cNvSpPr txBox="1"/>
          <p:nvPr/>
        </p:nvSpPr>
        <p:spPr>
          <a:xfrm>
            <a:off x="381309" y="195532"/>
            <a:ext cx="686950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Фізична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безбар'єрність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свобода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самостійного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пересування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C4A17C-0EB7-D34E-BB36-5F547B0519FF}"/>
              </a:ext>
            </a:extLst>
          </p:cNvPr>
          <p:cNvSpPr txBox="1"/>
          <p:nvPr/>
        </p:nvSpPr>
        <p:spPr>
          <a:xfrm>
            <a:off x="4623758" y="3674853"/>
            <a:ext cx="274320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Wingdings"/>
              <a:buChar char="§"/>
            </a:pPr>
            <a:r>
              <a:rPr lang="ru-RU" sz="3000" dirty="0" err="1">
                <a:latin typeface="Times New Roman"/>
                <a:cs typeface="Times New Roman"/>
              </a:rPr>
              <a:t>статі</a:t>
            </a:r>
            <a:r>
              <a:rPr lang="ru-RU" sz="3000" dirty="0">
                <a:latin typeface="Times New Roman"/>
                <a:cs typeface="Times New Roman"/>
              </a:rPr>
              <a:t> </a:t>
            </a:r>
            <a:endParaRPr lang="ru-RU" dirty="0"/>
          </a:p>
          <a:p>
            <a:pPr marL="457200" indent="-457200" algn="just">
              <a:buFont typeface="Wingdings"/>
              <a:buChar char="§"/>
            </a:pPr>
            <a:r>
              <a:rPr lang="ru-RU" sz="3000" err="1">
                <a:latin typeface="Times New Roman"/>
                <a:cs typeface="Times New Roman"/>
              </a:rPr>
              <a:t>місця</a:t>
            </a:r>
            <a:r>
              <a:rPr lang="ru-RU" sz="3000" dirty="0">
                <a:latin typeface="Times New Roman"/>
                <a:cs typeface="Times New Roman"/>
              </a:rPr>
              <a:t> </a:t>
            </a:r>
            <a:r>
              <a:rPr lang="ru-RU" sz="3000" err="1">
                <a:latin typeface="Times New Roman"/>
                <a:cs typeface="Times New Roman"/>
              </a:rPr>
              <a:t>проживання</a:t>
            </a:r>
            <a:r>
              <a:rPr lang="ru-RU" sz="3000" dirty="0">
                <a:latin typeface="Times New Roman"/>
                <a:cs typeface="Times New Roman"/>
              </a:rPr>
              <a:t> </a:t>
            </a:r>
          </a:p>
          <a:p>
            <a:pPr marL="457200" indent="-457200">
              <a:buFont typeface="Wingdings"/>
              <a:buChar char="§"/>
            </a:pPr>
            <a:r>
              <a:rPr lang="ru-RU" sz="3000" dirty="0">
                <a:latin typeface="Times New Roman"/>
                <a:cs typeface="Times New Roman"/>
              </a:rPr>
              <a:t>та </a:t>
            </a:r>
            <a:r>
              <a:rPr lang="ru-RU" sz="3000" dirty="0" err="1">
                <a:latin typeface="Times New Roman"/>
                <a:cs typeface="Times New Roman"/>
              </a:rPr>
              <a:t>інших</a:t>
            </a:r>
            <a:r>
              <a:rPr lang="ru-RU" sz="3000" dirty="0">
                <a:latin typeface="Times New Roman"/>
                <a:cs typeface="Times New Roman"/>
              </a:rPr>
              <a:t> </a:t>
            </a:r>
            <a:r>
              <a:rPr lang="ru-RU" sz="3000" dirty="0" err="1">
                <a:latin typeface="Times New Roman"/>
                <a:cs typeface="Times New Roman"/>
              </a:rPr>
              <a:t>ознак</a:t>
            </a:r>
            <a:r>
              <a:rPr lang="ru-RU" sz="3000" dirty="0">
                <a:latin typeface="Times New Roman"/>
                <a:cs typeface="Times New Roman"/>
              </a:rPr>
              <a:t>.</a:t>
            </a:r>
            <a:endParaRPr lang="ru-RU" dirty="0" err="1"/>
          </a:p>
        </p:txBody>
      </p:sp>
    </p:spTree>
    <p:extLst>
      <p:ext uri="{BB962C8B-B14F-4D97-AF65-F5344CB8AC3E}">
        <p14:creationId xmlns:p14="http://schemas.microsoft.com/office/powerpoint/2010/main" val="38977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26E05-F45A-2F2C-4B07-332D1318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51" y="367251"/>
            <a:ext cx="5190186" cy="120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Фізична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безбар'рність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к, одежда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6F202E7-1482-7606-5AFD-ECA1B08A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897" y="176390"/>
            <a:ext cx="3793827" cy="2393292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имво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9A8BE8C-8E6E-4194-E94C-7F2330DB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62" y="2613176"/>
            <a:ext cx="2208003" cy="1789802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имвол, графическая вставка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36984EF-E779-CD97-6109-1C3A48E7B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704" y="4592846"/>
            <a:ext cx="2033499" cy="16835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38C9FDC3-84D3-1968-90F4-06CDD1BF7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320" y="5084194"/>
            <a:ext cx="2479735" cy="1506029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гвоздь, ру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BF7B4B8-2EAF-D061-25A0-33B2A167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407" y="3067049"/>
            <a:ext cx="4642090" cy="32111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D04FD-54D0-1832-B351-E156EE416008}"/>
              </a:ext>
            </a:extLst>
          </p:cNvPr>
          <p:cNvSpPr txBox="1"/>
          <p:nvPr/>
        </p:nvSpPr>
        <p:spPr>
          <a:xfrm>
            <a:off x="8261231" y="5615797"/>
            <a:ext cx="29588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>
                <a:latin typeface="Times New Roman"/>
                <a:cs typeface="Times New Roman"/>
              </a:rPr>
              <a:t>Шрифт Брайля</a:t>
            </a:r>
          </a:p>
        </p:txBody>
      </p:sp>
      <p:pic>
        <p:nvPicPr>
          <p:cNvPr id="4" name="Рисунок 3" descr="Изображение выглядит как собака, млекопитающее, силуэт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264BA1B-57E8-4D99-D45F-CE87334B1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82" y="1958376"/>
            <a:ext cx="3845765" cy="3214418"/>
          </a:xfrm>
          <a:prstGeom prst="rect">
            <a:avLst/>
          </a:prstGeom>
        </p:spPr>
      </p:pic>
      <p:pic>
        <p:nvPicPr>
          <p:cNvPr id="6" name="Рисунок 5" descr="Изображение выглядит как логотип, символ, Графи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3344DB3-8640-7E20-EAF3-73132E846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067" y="367251"/>
            <a:ext cx="2016244" cy="20115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77108" y="2531518"/>
            <a:ext cx="19367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uk-UA" sz="2400" dirty="0">
                <a:solidFill>
                  <a:prstClr val="black"/>
                </a:solidFill>
              </a:rPr>
              <a:t>Мова жестів</a:t>
            </a:r>
            <a:endParaRPr lang="ru-RU" sz="2400" dirty="0" err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7E98B-E5BF-48D4-ADA8-817468C4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188"/>
            <a:ext cx="5713927" cy="1234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Інформаційна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безбар’єрність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ческое лицо, одежда, человек, флаг&#10;&#10;Автоматически созданное описание">
            <a:extLst>
              <a:ext uri="{FF2B5EF4-FFF2-40B4-BE49-F238E27FC236}">
                <a16:creationId xmlns:a16="http://schemas.microsoft.com/office/drawing/2014/main" id="{CB3CEAC4-B1E9-670C-F480-7B974283A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08" y="1843716"/>
            <a:ext cx="4132592" cy="2537965"/>
          </a:xfrm>
          <a:prstGeom prst="rect">
            <a:avLst/>
          </a:prstGeom>
        </p:spPr>
      </p:pic>
      <p:pic>
        <p:nvPicPr>
          <p:cNvPr id="6" name="Рисунок 5" descr="Изображение выглядит как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959F1CF5-D230-26FE-FBEA-72924108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08" y="21835"/>
            <a:ext cx="2988514" cy="1969160"/>
          </a:xfrm>
          <a:prstGeom prst="rect">
            <a:avLst/>
          </a:prstGeom>
        </p:spPr>
      </p:pic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E79E4062-CE7A-0586-7570-5F35B8144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693345"/>
              </p:ext>
            </p:extLst>
          </p:nvPr>
        </p:nvGraphicFramePr>
        <p:xfrm>
          <a:off x="4192437" y="1978324"/>
          <a:ext cx="8681048" cy="449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2" name="TextBox 511">
            <a:extLst>
              <a:ext uri="{FF2B5EF4-FFF2-40B4-BE49-F238E27FC236}">
                <a16:creationId xmlns:a16="http://schemas.microsoft.com/office/drawing/2014/main" id="{5850F26A-5C36-E019-4064-115272288BF7}"/>
              </a:ext>
            </a:extLst>
          </p:cNvPr>
          <p:cNvSpPr txBox="1"/>
          <p:nvPr/>
        </p:nvSpPr>
        <p:spPr>
          <a:xfrm>
            <a:off x="368061" y="5026325"/>
            <a:ext cx="50148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latin typeface="arial"/>
                <a:cs typeface="arial"/>
              </a:rPr>
              <a:t>Перекладач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мови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жестів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полегшує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життя</a:t>
            </a:r>
            <a:r>
              <a:rPr lang="en-US" sz="2400" dirty="0">
                <a:latin typeface="arial"/>
                <a:cs typeface="arial"/>
              </a:rPr>
              <a:t> і </a:t>
            </a:r>
            <a:r>
              <a:rPr lang="en-US" sz="2400" err="1">
                <a:latin typeface="arial"/>
                <a:cs typeface="arial"/>
              </a:rPr>
              <a:t>спілкування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людей</a:t>
            </a:r>
            <a:r>
              <a:rPr lang="en-US" sz="2400" dirty="0">
                <a:latin typeface="arial"/>
                <a:cs typeface="arial"/>
              </a:rPr>
              <a:t> з </a:t>
            </a:r>
            <a:r>
              <a:rPr lang="en-US" sz="2400" err="1">
                <a:latin typeface="arial"/>
                <a:cs typeface="arial"/>
              </a:rPr>
              <a:t>вадами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слуху</a:t>
            </a:r>
            <a:r>
              <a:rPr lang="en-US" sz="2400" dirty="0">
                <a:latin typeface="arial"/>
                <a:cs typeface="arial"/>
              </a:rPr>
              <a:t>. </a:t>
            </a:r>
            <a:endParaRPr lang="en-US" sz="2400"/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80CB3C10-943D-16E8-7D9B-F98D5334A24F}"/>
              </a:ext>
            </a:extLst>
          </p:cNvPr>
          <p:cNvSpPr txBox="1"/>
          <p:nvPr/>
        </p:nvSpPr>
        <p:spPr>
          <a:xfrm>
            <a:off x="2431232" y="438431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err="1"/>
              <a:t>Сурдоперекладач</a:t>
            </a:r>
            <a:r>
              <a:rPr lang="ru-RU" sz="2000" dirty="0"/>
              <a:t>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22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2C8C31-AA54-31AE-444B-AF2B1286FCB0}"/>
              </a:ext>
            </a:extLst>
          </p:cNvPr>
          <p:cNvSpPr txBox="1"/>
          <p:nvPr/>
        </p:nvSpPr>
        <p:spPr>
          <a:xfrm>
            <a:off x="324929" y="1791419"/>
            <a:ext cx="642380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700" b="1">
                <a:latin typeface="Times New Roman"/>
                <a:cs typeface="Times New Roman"/>
              </a:rPr>
              <a:t>Цифрова безбар’єрність </a:t>
            </a:r>
            <a:r>
              <a:rPr lang="ru-RU" sz="2700">
                <a:latin typeface="Times New Roman"/>
                <a:cs typeface="Times New Roman"/>
              </a:rPr>
              <a:t>– усі суспільні групи мають доступ до швидкісного Інтернету, публічних послуг та публічної цифрової інформації.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EC5DC7-623E-73D2-3CC4-0447653221A1}"/>
              </a:ext>
            </a:extLst>
          </p:cNvPr>
          <p:cNvSpPr txBox="1"/>
          <p:nvPr/>
        </p:nvSpPr>
        <p:spPr>
          <a:xfrm>
            <a:off x="6003985" y="3430438"/>
            <a:ext cx="5949349" cy="23544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err="1">
                <a:latin typeface="Times New Roman"/>
                <a:cs typeface="Times New Roman"/>
              </a:rPr>
              <a:t>Це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можливість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відкритого</a:t>
            </a:r>
            <a:r>
              <a:rPr lang="ru-RU" sz="2400" dirty="0">
                <a:latin typeface="Times New Roman"/>
                <a:cs typeface="Times New Roman"/>
              </a:rPr>
              <a:t> доступу до </a:t>
            </a:r>
            <a:r>
              <a:rPr lang="ru-RU" sz="2400" dirty="0" err="1">
                <a:latin typeface="Times New Roman"/>
                <a:cs typeface="Times New Roman"/>
              </a:rPr>
              <a:t>швидкісного</a:t>
            </a:r>
            <a:r>
              <a:rPr lang="ru-RU" sz="2400" dirty="0">
                <a:latin typeface="Times New Roman"/>
                <a:cs typeface="Times New Roman"/>
              </a:rPr>
              <a:t> </a:t>
            </a:r>
            <a:r>
              <a:rPr lang="ru-RU" sz="2400" dirty="0" err="1">
                <a:latin typeface="Times New Roman"/>
                <a:cs typeface="Times New Roman"/>
              </a:rPr>
              <a:t>інтернету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тим</a:t>
            </a:r>
            <a:r>
              <a:rPr lang="ru-RU" sz="2400" dirty="0">
                <a:latin typeface="Times New Roman"/>
                <a:cs typeface="Times New Roman"/>
              </a:rPr>
              <a:t>, для кого </a:t>
            </a:r>
            <a:endParaRPr lang="ru-RU">
              <a:latin typeface="Times New Roman"/>
              <a:cs typeface="Times New Roman"/>
            </a:endParaRPr>
          </a:p>
          <a:p>
            <a:r>
              <a:rPr lang="ru-RU" sz="2400" dirty="0" err="1">
                <a:latin typeface="Times New Roman"/>
                <a:cs typeface="Times New Roman"/>
              </a:rPr>
              <a:t>він</a:t>
            </a:r>
            <a:r>
              <a:rPr lang="ru-RU" sz="2400" dirty="0">
                <a:latin typeface="Times New Roman"/>
                <a:cs typeface="Times New Roman"/>
              </a:rPr>
              <a:t> є критичною </a:t>
            </a:r>
            <a:r>
              <a:rPr lang="ru-RU" sz="2400" dirty="0" err="1">
                <a:latin typeface="Times New Roman"/>
                <a:cs typeface="Times New Roman"/>
              </a:rPr>
              <a:t>необхідністю</a:t>
            </a:r>
            <a:r>
              <a:rPr lang="ru-RU" sz="2400" dirty="0">
                <a:latin typeface="Times New Roman"/>
                <a:cs typeface="Times New Roman"/>
              </a:rPr>
              <a:t> та </a:t>
            </a:r>
            <a:r>
              <a:rPr lang="ru-RU" sz="2400" dirty="0" err="1">
                <a:latin typeface="Times New Roman"/>
                <a:cs typeface="Times New Roman"/>
              </a:rPr>
              <a:t>умовою</a:t>
            </a:r>
            <a:r>
              <a:rPr lang="ru-RU" sz="2400" dirty="0">
                <a:latin typeface="Times New Roman"/>
                <a:cs typeface="Times New Roman"/>
              </a:rPr>
              <a:t> для </a:t>
            </a:r>
            <a:r>
              <a:rPr lang="ru-RU" sz="2400" dirty="0" err="1">
                <a:latin typeface="Times New Roman"/>
                <a:cs typeface="Times New Roman"/>
              </a:rPr>
              <a:t>спілкування</a:t>
            </a:r>
            <a:r>
              <a:rPr lang="ru-RU" sz="2400" dirty="0">
                <a:latin typeface="Times New Roman"/>
                <a:cs typeface="Times New Roman"/>
              </a:rPr>
              <a:t>, </a:t>
            </a:r>
            <a:r>
              <a:rPr lang="ru-RU" sz="2400" dirty="0" err="1">
                <a:latin typeface="Times New Roman"/>
                <a:cs typeface="Times New Roman"/>
              </a:rPr>
              <a:t>придбання</a:t>
            </a:r>
            <a:r>
              <a:rPr lang="ru-RU" sz="2400" dirty="0">
                <a:latin typeface="Times New Roman"/>
                <a:cs typeface="Times New Roman"/>
              </a:rPr>
              <a:t> речей, </a:t>
            </a:r>
            <a:r>
              <a:rPr lang="ru-RU" sz="2400" dirty="0" err="1">
                <a:latin typeface="Times New Roman"/>
                <a:cs typeface="Times New Roman"/>
              </a:rPr>
              <a:t>навчання</a:t>
            </a:r>
            <a:r>
              <a:rPr lang="ru-RU" sz="2400" dirty="0">
                <a:latin typeface="Times New Roman"/>
                <a:cs typeface="Times New Roman"/>
              </a:rPr>
              <a:t>, </a:t>
            </a:r>
            <a:r>
              <a:rPr lang="ru-RU" sz="2400" dirty="0" err="1">
                <a:latin typeface="Times New Roman"/>
                <a:cs typeface="Times New Roman"/>
              </a:rPr>
              <a:t>творчої</a:t>
            </a:r>
            <a:r>
              <a:rPr lang="ru-RU" sz="2400" dirty="0">
                <a:latin typeface="Times New Roman"/>
                <a:cs typeface="Times New Roman"/>
              </a:rPr>
              <a:t> та </a:t>
            </a:r>
            <a:r>
              <a:rPr lang="ru-RU" sz="2400" dirty="0" err="1">
                <a:latin typeface="Times New Roman"/>
                <a:cs typeface="Times New Roman"/>
              </a:rPr>
              <a:t>соціальної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реалізації</a:t>
            </a:r>
            <a:r>
              <a:rPr lang="ru-RU" sz="2400" dirty="0">
                <a:latin typeface="Times New Roman"/>
                <a:cs typeface="Times New Roman"/>
              </a:rPr>
              <a:t>, а також </a:t>
            </a:r>
            <a:r>
              <a:rPr lang="ru-RU" sz="2400" dirty="0" err="1">
                <a:latin typeface="Times New Roman"/>
                <a:cs typeface="Times New Roman"/>
              </a:rPr>
              <a:t>інших</a:t>
            </a:r>
            <a:r>
              <a:rPr lang="ru-RU" sz="2400" dirty="0">
                <a:latin typeface="Times New Roman"/>
                <a:cs typeface="Times New Roman"/>
              </a:rPr>
              <a:t> потреб</a:t>
            </a:r>
            <a:r>
              <a:rPr lang="ru-RU" sz="27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5" name="Рисунок 4" descr="Изображение выглядит как текст, ноутбук, челове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1AD6F1C-610E-20D4-333F-00B417F1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8" y="3735327"/>
            <a:ext cx="4107253" cy="243534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гаджет, Мобильный телефон, Портативное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1A0672BB-FC9D-C6C2-1AB2-340A23E6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479" y="338857"/>
            <a:ext cx="4386891" cy="293100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D0B686D-0977-A4DD-20A2-A3BAA244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18" y="338858"/>
            <a:ext cx="5859888" cy="125979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b">
            <a:noAutofit/>
          </a:bodyPr>
          <a:lstStyle/>
          <a:p>
            <a:pPr algn="ctr"/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Цифрова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безбар'єрність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38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830EF-A51D-6DB6-5CDF-04E9C747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01" y="182772"/>
            <a:ext cx="6388148" cy="17520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500" dirty="0" err="1">
                <a:solidFill>
                  <a:schemeClr val="accent2">
                    <a:lumMod val="75000"/>
                  </a:schemeClr>
                </a:solidFill>
              </a:rPr>
              <a:t>Суспільна</a:t>
            </a:r>
            <a:r>
              <a:rPr lang="ru-RU" sz="3500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br>
              <a:rPr lang="ru-RU" sz="35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500" dirty="0" err="1">
                <a:solidFill>
                  <a:schemeClr val="accent2">
                    <a:lumMod val="75000"/>
                  </a:schemeClr>
                </a:solidFill>
              </a:rPr>
              <a:t>громадянська</a:t>
            </a:r>
            <a:r>
              <a:rPr lang="ru-RU" sz="35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35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500" dirty="0" err="1">
                <a:solidFill>
                  <a:schemeClr val="accent2">
                    <a:lumMod val="75000"/>
                  </a:schemeClr>
                </a:solidFill>
              </a:rPr>
              <a:t>безбар'єрність</a:t>
            </a:r>
          </a:p>
        </p:txBody>
      </p:sp>
      <p:pic>
        <p:nvPicPr>
          <p:cNvPr id="4" name="Рисунок 3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8FD324-486B-383C-1C33-0ABD60E6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762" y="182772"/>
            <a:ext cx="4448175" cy="2495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9D142-1314-4B29-9F36-55318261A166}"/>
              </a:ext>
            </a:extLst>
          </p:cNvPr>
          <p:cNvSpPr txBox="1"/>
          <p:nvPr/>
        </p:nvSpPr>
        <p:spPr>
          <a:xfrm>
            <a:off x="554968" y="2797834"/>
            <a:ext cx="1108206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800" b="1" dirty="0" err="1">
                <a:latin typeface="Times New Roman"/>
                <a:cs typeface="Times New Roman"/>
              </a:rPr>
              <a:t>Суспільна</a:t>
            </a:r>
            <a:r>
              <a:rPr lang="ru-RU" sz="2800" b="1" dirty="0">
                <a:latin typeface="Times New Roman"/>
                <a:cs typeface="Times New Roman"/>
              </a:rPr>
              <a:t> та </a:t>
            </a:r>
            <a:r>
              <a:rPr lang="ru-RU" sz="2800" b="1" dirty="0" err="1">
                <a:latin typeface="Times New Roman"/>
                <a:cs typeface="Times New Roman"/>
              </a:rPr>
              <a:t>громадянська</a:t>
            </a:r>
            <a:r>
              <a:rPr lang="ru-RU" sz="2800" b="1" dirty="0">
                <a:latin typeface="Times New Roman"/>
                <a:cs typeface="Times New Roman"/>
              </a:rPr>
              <a:t> </a:t>
            </a:r>
            <a:r>
              <a:rPr lang="ru-RU" sz="2800" b="1" dirty="0" err="1">
                <a:latin typeface="Times New Roman"/>
                <a:cs typeface="Times New Roman"/>
              </a:rPr>
              <a:t>безбар’єрність</a:t>
            </a:r>
            <a:r>
              <a:rPr lang="ru-RU" sz="2800" b="1" dirty="0">
                <a:latin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cs typeface="Times New Roman"/>
              </a:rPr>
              <a:t>– </a:t>
            </a:r>
            <a:r>
              <a:rPr lang="ru-RU" sz="2800" dirty="0" err="1">
                <a:latin typeface="Times New Roman"/>
                <a:cs typeface="Times New Roman"/>
              </a:rPr>
              <a:t>забезпечити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рівні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можливості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участі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всіх</a:t>
            </a:r>
            <a:r>
              <a:rPr lang="ru-RU" sz="2800" dirty="0">
                <a:latin typeface="Times New Roman"/>
                <a:cs typeface="Times New Roman"/>
              </a:rPr>
              <a:t> людей, </a:t>
            </a:r>
            <a:r>
              <a:rPr lang="ru-RU" sz="2800" dirty="0" err="1">
                <a:latin typeface="Times New Roman"/>
                <a:cs typeface="Times New Roman"/>
              </a:rPr>
              <a:t>їх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об’єднань</a:t>
            </a:r>
            <a:r>
              <a:rPr lang="ru-RU" sz="2800" dirty="0">
                <a:latin typeface="Times New Roman"/>
                <a:cs typeface="Times New Roman"/>
              </a:rPr>
              <a:t> та </a:t>
            </a:r>
            <a:r>
              <a:rPr lang="ru-RU" sz="2800" dirty="0" err="1">
                <a:latin typeface="Times New Roman"/>
                <a:cs typeface="Times New Roman"/>
              </a:rPr>
              <a:t>окремих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суспільних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груп</a:t>
            </a:r>
            <a:r>
              <a:rPr lang="ru-RU" sz="2800" dirty="0">
                <a:latin typeface="Times New Roman"/>
                <a:cs typeface="Times New Roman"/>
              </a:rPr>
              <a:t>: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ru-RU" sz="2800" dirty="0">
                <a:latin typeface="Times New Roman"/>
                <a:cs typeface="Times New Roman"/>
              </a:rPr>
              <a:t> у </a:t>
            </a:r>
            <a:r>
              <a:rPr lang="ru-RU" sz="2800" dirty="0" err="1">
                <a:latin typeface="Times New Roman"/>
                <a:cs typeface="Times New Roman"/>
              </a:rPr>
              <a:t>житті</a:t>
            </a:r>
            <a:r>
              <a:rPr lang="ru-RU" sz="2800" dirty="0">
                <a:latin typeface="Times New Roman"/>
                <a:cs typeface="Times New Roman"/>
              </a:rPr>
              <a:t> громад та </a:t>
            </a:r>
            <a:r>
              <a:rPr lang="ru-RU" sz="2800" dirty="0" err="1">
                <a:latin typeface="Times New Roman"/>
                <a:cs typeface="Times New Roman"/>
              </a:rPr>
              <a:t>держави</a:t>
            </a:r>
            <a:r>
              <a:rPr lang="ru-RU" sz="2800" dirty="0">
                <a:latin typeface="Times New Roman"/>
                <a:cs typeface="Times New Roman"/>
              </a:rPr>
              <a:t>;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ru-RU" sz="2800" dirty="0" err="1">
                <a:latin typeface="Times New Roman"/>
                <a:cs typeface="Times New Roman"/>
              </a:rPr>
              <a:t>рівний</a:t>
            </a:r>
            <a:r>
              <a:rPr lang="ru-RU" sz="2800" dirty="0">
                <a:latin typeface="Times New Roman"/>
                <a:cs typeface="Times New Roman"/>
              </a:rPr>
              <a:t> доступ до </a:t>
            </a:r>
            <a:r>
              <a:rPr lang="ru-RU" sz="2800" dirty="0" err="1">
                <a:latin typeface="Times New Roman"/>
                <a:cs typeface="Times New Roman"/>
              </a:rPr>
              <a:t>суспільно-політичного</a:t>
            </a:r>
            <a:r>
              <a:rPr lang="ru-RU" sz="2800" dirty="0">
                <a:latin typeface="Times New Roman"/>
                <a:cs typeface="Times New Roman"/>
              </a:rPr>
              <a:t> та культурного </a:t>
            </a:r>
            <a:r>
              <a:rPr lang="ru-RU" sz="2800" dirty="0" err="1">
                <a:latin typeface="Times New Roman"/>
                <a:cs typeface="Times New Roman"/>
              </a:rPr>
              <a:t>життя</a:t>
            </a:r>
            <a:r>
              <a:rPr lang="ru-RU" sz="2800" dirty="0">
                <a:latin typeface="Times New Roman"/>
                <a:cs typeface="Times New Roman"/>
              </a:rPr>
              <a:t>;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ru-RU" sz="2800" dirty="0" err="1">
                <a:latin typeface="Times New Roman"/>
                <a:cs typeface="Times New Roman"/>
              </a:rPr>
              <a:t>сприятливе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середовище</a:t>
            </a:r>
            <a:r>
              <a:rPr lang="ru-RU" sz="2800" dirty="0">
                <a:latin typeface="Times New Roman"/>
                <a:cs typeface="Times New Roman"/>
              </a:rPr>
              <a:t> для </a:t>
            </a:r>
            <a:r>
              <a:rPr lang="ru-RU" sz="2800" dirty="0" err="1">
                <a:latin typeface="Times New Roman"/>
                <a:cs typeface="Times New Roman"/>
              </a:rPr>
              <a:t>фізичного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розвитку</a:t>
            </a:r>
            <a:r>
              <a:rPr lang="ru-RU" sz="2800" dirty="0">
                <a:latin typeface="Times New Roman"/>
                <a:cs typeface="Times New Roman"/>
              </a:rPr>
              <a:t> та </a:t>
            </a:r>
            <a:r>
              <a:rPr lang="ru-RU" sz="2800" dirty="0" err="1">
                <a:latin typeface="Times New Roman"/>
                <a:cs typeface="Times New Roman"/>
              </a:rPr>
              <a:t>самореалізації</a:t>
            </a:r>
            <a:r>
              <a:rPr lang="ru-RU" sz="2800" dirty="0">
                <a:latin typeface="Times New Roman"/>
                <a:cs typeface="Times New Roman"/>
              </a:rPr>
              <a:t>;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ru-RU" sz="2800" dirty="0">
                <a:latin typeface="Times New Roman"/>
                <a:cs typeface="Times New Roman"/>
              </a:rPr>
              <a:t>  </a:t>
            </a:r>
            <a:r>
              <a:rPr lang="ru-RU" sz="2800" dirty="0" err="1">
                <a:latin typeface="Times New Roman"/>
                <a:cs typeface="Times New Roman"/>
              </a:rPr>
              <a:t>інклюзивне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середовище</a:t>
            </a:r>
            <a:r>
              <a:rPr lang="ru-RU" sz="2800" dirty="0">
                <a:latin typeface="Times New Roman"/>
                <a:cs typeface="Times New Roman"/>
              </a:rPr>
              <a:t> як </a:t>
            </a:r>
            <a:r>
              <a:rPr lang="ru-RU" sz="2800" dirty="0" err="1">
                <a:latin typeface="Times New Roman"/>
                <a:cs typeface="Times New Roman"/>
              </a:rPr>
              <a:t>передумова</a:t>
            </a:r>
            <a:r>
              <a:rPr lang="ru-RU" sz="2800" dirty="0">
                <a:latin typeface="Times New Roman"/>
                <a:cs typeface="Times New Roman"/>
              </a:rPr>
              <a:t> для </a:t>
            </a:r>
            <a:r>
              <a:rPr lang="ru-RU" sz="2800" dirty="0" err="1">
                <a:latin typeface="Times New Roman"/>
                <a:cs typeface="Times New Roman"/>
              </a:rPr>
              <a:t>участі</a:t>
            </a:r>
            <a:r>
              <a:rPr lang="ru-RU" sz="2800" dirty="0">
                <a:latin typeface="Times New Roman"/>
                <a:cs typeface="Times New Roman"/>
              </a:rPr>
              <a:t> у </a:t>
            </a:r>
            <a:r>
              <a:rPr lang="ru-RU" sz="2800" dirty="0" err="1">
                <a:latin typeface="Times New Roman"/>
                <a:cs typeface="Times New Roman"/>
              </a:rPr>
              <a:t>всіх</a:t>
            </a:r>
            <a:r>
              <a:rPr lang="ru-RU" sz="2800" dirty="0">
                <a:latin typeface="Times New Roman"/>
                <a:cs typeface="Times New Roman"/>
              </a:rPr>
              <a:t> формах </a:t>
            </a:r>
            <a:r>
              <a:rPr lang="ru-RU" sz="2800" dirty="0" err="1">
                <a:latin typeface="Times New Roman"/>
                <a:cs typeface="Times New Roman"/>
              </a:rPr>
              <a:t>суспільного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життя</a:t>
            </a:r>
            <a:r>
              <a:rPr lang="ru-RU" sz="2800" dirty="0">
                <a:latin typeface="Times New Roman"/>
                <a:cs typeface="Times New Roman"/>
              </a:rPr>
              <a:t> та </a:t>
            </a:r>
            <a:r>
              <a:rPr lang="ru-RU" sz="2800" dirty="0" err="1">
                <a:latin typeface="Times New Roman"/>
                <a:cs typeface="Times New Roman"/>
              </a:rPr>
              <a:t>громадської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err="1">
                <a:latin typeface="Times New Roman"/>
                <a:cs typeface="Times New Roman"/>
              </a:rPr>
              <a:t>активності</a:t>
            </a:r>
            <a:r>
              <a:rPr lang="ru-RU" sz="28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Рисунок 6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0793D1B8-DDE4-6ECB-B8FB-108D2AB5D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67" y="2131656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F46BD-F301-4CEB-5AF1-849D6EFF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5" y="277943"/>
            <a:ext cx="10241280" cy="9325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4400" dirty="0" err="1">
                <a:solidFill>
                  <a:srgbClr val="6D1A6A"/>
                </a:solidFill>
                <a:latin typeface="Times New Roman"/>
                <a:cs typeface="Times New Roman"/>
              </a:rPr>
              <a:t>Освітня</a:t>
            </a:r>
            <a:r>
              <a:rPr lang="ru-RU" sz="4400" dirty="0">
                <a:solidFill>
                  <a:srgbClr val="6D1A6A"/>
                </a:solidFill>
                <a:latin typeface="Times New Roman"/>
                <a:cs typeface="Times New Roman"/>
              </a:rPr>
              <a:t> </a:t>
            </a:r>
            <a:r>
              <a:rPr lang="ru-RU" sz="4400" dirty="0" err="1">
                <a:solidFill>
                  <a:srgbClr val="6D1A6A"/>
                </a:solidFill>
                <a:latin typeface="Times New Roman"/>
                <a:cs typeface="Times New Roman"/>
              </a:rPr>
              <a:t>безбар’єрність</a:t>
            </a:r>
            <a:endParaRPr lang="ru-RU" dirty="0" err="1">
              <a:solidFill>
                <a:srgbClr val="6D1A6A"/>
              </a:solidFill>
            </a:endParaRPr>
          </a:p>
        </p:txBody>
      </p:sp>
      <p:pic>
        <p:nvPicPr>
          <p:cNvPr id="3" name="Рисунок 2" descr="Изображение выглядит как человек, мебель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9E1901E-12DA-7B7D-6B63-B7032BDF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188" y="3364841"/>
            <a:ext cx="4478907" cy="2888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BFE1FD-232C-8C59-4887-797D41E0A217}"/>
              </a:ext>
            </a:extLst>
          </p:cNvPr>
          <p:cNvSpPr txBox="1"/>
          <p:nvPr/>
        </p:nvSpPr>
        <p:spPr>
          <a:xfrm>
            <a:off x="310551" y="1360098"/>
            <a:ext cx="771298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>
                <a:latin typeface="Times New Roman"/>
                <a:cs typeface="Times New Roman"/>
              </a:rPr>
              <a:t>Освітня</a:t>
            </a:r>
            <a:r>
              <a:rPr lang="ru-RU" sz="3200" b="1" dirty="0">
                <a:latin typeface="Times New Roman"/>
                <a:cs typeface="Times New Roman"/>
              </a:rPr>
              <a:t> </a:t>
            </a:r>
            <a:r>
              <a:rPr lang="ru-RU" sz="3200" b="1" dirty="0" err="1">
                <a:latin typeface="Times New Roman"/>
                <a:cs typeface="Times New Roman"/>
              </a:rPr>
              <a:t>безбар’єрність</a:t>
            </a:r>
            <a:r>
              <a:rPr lang="ru-RU" sz="3200" b="1" dirty="0">
                <a:latin typeface="Times New Roman"/>
                <a:cs typeface="Times New Roman"/>
              </a:rPr>
              <a:t> </a:t>
            </a:r>
            <a:r>
              <a:rPr lang="ru-RU" sz="3200" dirty="0">
                <a:latin typeface="Times New Roman"/>
                <a:cs typeface="Times New Roman"/>
              </a:rPr>
              <a:t>– </a:t>
            </a:r>
            <a:r>
              <a:rPr lang="ru-RU" sz="3200" dirty="0" err="1">
                <a:latin typeface="Times New Roman"/>
                <a:cs typeface="Times New Roman"/>
              </a:rPr>
              <a:t>створенння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рівних</a:t>
            </a:r>
            <a:r>
              <a:rPr lang="ru-RU" sz="3200" dirty="0">
                <a:latin typeface="Times New Roman"/>
                <a:cs typeface="Times New Roman"/>
              </a:rPr>
              <a:t> </a:t>
            </a:r>
            <a:r>
              <a:rPr lang="ru-RU" sz="3200" dirty="0" err="1">
                <a:latin typeface="Times New Roman"/>
                <a:cs typeface="Times New Roman"/>
              </a:rPr>
              <a:t>можливостей</a:t>
            </a:r>
            <a:r>
              <a:rPr lang="ru-RU" sz="3200" dirty="0">
                <a:latin typeface="Times New Roman"/>
                <a:cs typeface="Times New Roman"/>
              </a:rPr>
              <a:t> та </a:t>
            </a:r>
            <a:r>
              <a:rPr lang="ru-RU" sz="3200" dirty="0" err="1">
                <a:latin typeface="Times New Roman"/>
                <a:cs typeface="Times New Roman"/>
              </a:rPr>
              <a:t>вільний</a:t>
            </a:r>
            <a:r>
              <a:rPr lang="ru-RU" sz="3200" dirty="0">
                <a:latin typeface="Times New Roman"/>
                <a:cs typeface="Times New Roman"/>
              </a:rPr>
              <a:t> доступ до </a:t>
            </a:r>
            <a:r>
              <a:rPr lang="ru-RU" sz="3200" dirty="0" err="1">
                <a:latin typeface="Times New Roman"/>
                <a:cs typeface="Times New Roman"/>
              </a:rPr>
              <a:t>освіти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зокрема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освіти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протягом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життя</a:t>
            </a:r>
            <a:r>
              <a:rPr lang="ru-RU" sz="3200" dirty="0">
                <a:latin typeface="Times New Roman"/>
                <a:cs typeface="Times New Roman"/>
              </a:rPr>
              <a:t>. 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мультфильм, рисунок, Детское искусство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C6046CD-B5CB-6AB6-92CD-31C9F8FC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586" y="1366386"/>
            <a:ext cx="2360225" cy="1681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717E0-5731-648E-1C25-32D5B8F4DA89}"/>
              </a:ext>
            </a:extLst>
          </p:cNvPr>
          <p:cNvSpPr txBox="1"/>
          <p:nvPr/>
        </p:nvSpPr>
        <p:spPr>
          <a:xfrm>
            <a:off x="626853" y="3847381"/>
            <a:ext cx="547489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err="1">
                <a:latin typeface="Times New Roman"/>
                <a:cs typeface="Times New Roman"/>
              </a:rPr>
              <a:t>Можливість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здобуття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іншої</a:t>
            </a:r>
            <a:r>
              <a:rPr lang="ru-RU" sz="3200" dirty="0">
                <a:latin typeface="Times New Roman"/>
                <a:cs typeface="Times New Roman"/>
              </a:rPr>
              <a:t> </a:t>
            </a:r>
            <a:endParaRPr lang="ru-RU" sz="3200">
              <a:latin typeface="Times New Roman"/>
              <a:cs typeface="Times New Roman"/>
            </a:endParaRPr>
          </a:p>
          <a:p>
            <a:r>
              <a:rPr lang="ru-RU" sz="3200" dirty="0" err="1">
                <a:latin typeface="Times New Roman"/>
                <a:cs typeface="Times New Roman"/>
              </a:rPr>
              <a:t>професії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підвищення</a:t>
            </a:r>
            <a:r>
              <a:rPr lang="ru-RU" sz="3200" dirty="0">
                <a:latin typeface="Times New Roman"/>
                <a:cs typeface="Times New Roman"/>
              </a:rPr>
              <a:t> </a:t>
            </a:r>
          </a:p>
          <a:p>
            <a:r>
              <a:rPr lang="ru-RU" sz="3200" dirty="0" err="1">
                <a:latin typeface="Times New Roman"/>
                <a:cs typeface="Times New Roman"/>
              </a:rPr>
              <a:t>кваліфікації</a:t>
            </a:r>
            <a:r>
              <a:rPr lang="ru-RU" sz="3200" dirty="0">
                <a:latin typeface="Times New Roman"/>
                <a:cs typeface="Times New Roman"/>
              </a:rPr>
              <a:t> та </a:t>
            </a:r>
            <a:r>
              <a:rPr lang="ru-RU" sz="3200" dirty="0" err="1">
                <a:latin typeface="Times New Roman"/>
                <a:cs typeface="Times New Roman"/>
              </a:rPr>
              <a:t>опанування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додаткових</a:t>
            </a:r>
            <a:r>
              <a:rPr lang="ru-RU" sz="3200" dirty="0">
                <a:latin typeface="Times New Roman"/>
                <a:cs typeface="Times New Roman"/>
              </a:rPr>
              <a:t> компетентностей.</a:t>
            </a:r>
          </a:p>
        </p:txBody>
      </p:sp>
      <p:pic>
        <p:nvPicPr>
          <p:cNvPr id="8" name="Рисунок 7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F228111-2CDE-2D46-09F5-8F1E3D6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274" y="3096883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7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13944-770A-AA04-0A51-D76F10D2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3" y="263566"/>
            <a:ext cx="6474413" cy="123444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Економічна</a:t>
            </a:r>
            <a:r>
              <a:rPr lang="ru-RU" sz="4400" dirty="0">
                <a:latin typeface="Times New Roman"/>
                <a:cs typeface="Times New Roman"/>
              </a:rPr>
              <a:t> </a:t>
            </a:r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безбар’єрність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4A2E9-705F-C6A7-3A2C-BFDFE3747E2C}"/>
              </a:ext>
            </a:extLst>
          </p:cNvPr>
          <p:cNvSpPr txBox="1"/>
          <p:nvPr/>
        </p:nvSpPr>
        <p:spPr>
          <a:xfrm>
            <a:off x="411193" y="2251494"/>
            <a:ext cx="6682595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3200" b="1" dirty="0" err="1">
                <a:latin typeface="Times New Roman"/>
                <a:cs typeface="Times New Roman"/>
              </a:rPr>
              <a:t>Економічна</a:t>
            </a:r>
            <a:r>
              <a:rPr lang="ru-RU" sz="3200" b="1" dirty="0">
                <a:latin typeface="Times New Roman"/>
                <a:cs typeface="Times New Roman"/>
              </a:rPr>
              <a:t> </a:t>
            </a:r>
            <a:r>
              <a:rPr lang="ru-RU" sz="3200" b="1" dirty="0" err="1">
                <a:latin typeface="Times New Roman"/>
                <a:cs typeface="Times New Roman"/>
              </a:rPr>
              <a:t>безбар’єрність</a:t>
            </a:r>
            <a:r>
              <a:rPr lang="ru-RU" sz="3200" b="1" dirty="0">
                <a:latin typeface="Times New Roman"/>
                <a:cs typeface="Times New Roman"/>
              </a:rPr>
              <a:t> </a:t>
            </a:r>
            <a:r>
              <a:rPr lang="ru-RU" sz="3200" dirty="0">
                <a:latin typeface="Times New Roman"/>
                <a:cs typeface="Times New Roman"/>
              </a:rPr>
              <a:t>– </a:t>
            </a:r>
            <a:r>
              <a:rPr lang="ru-RU" sz="3200" dirty="0" err="1">
                <a:latin typeface="Times New Roman"/>
                <a:cs typeface="Times New Roman"/>
              </a:rPr>
              <a:t>всі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громадяни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незалежно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від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віку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статі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сімейного</a:t>
            </a:r>
            <a:r>
              <a:rPr lang="ru-RU" sz="3200" dirty="0">
                <a:latin typeface="Times New Roman"/>
                <a:cs typeface="Times New Roman"/>
              </a:rPr>
              <a:t> стану </a:t>
            </a:r>
            <a:r>
              <a:rPr lang="ru-RU" sz="3200" dirty="0" err="1">
                <a:latin typeface="Times New Roman"/>
                <a:cs typeface="Times New Roman"/>
              </a:rPr>
              <a:t>чи</a:t>
            </a:r>
            <a:r>
              <a:rPr lang="ru-RU" sz="3200" dirty="0">
                <a:latin typeface="Times New Roman"/>
                <a:cs typeface="Times New Roman"/>
              </a:rPr>
              <a:t> стану </a:t>
            </a:r>
            <a:r>
              <a:rPr lang="ru-RU" sz="3200" dirty="0" err="1">
                <a:latin typeface="Times New Roman"/>
                <a:cs typeface="Times New Roman"/>
              </a:rPr>
              <a:t>здоров’я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мають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умови</a:t>
            </a:r>
            <a:r>
              <a:rPr lang="ru-RU" sz="3200" dirty="0">
                <a:latin typeface="Times New Roman"/>
                <a:cs typeface="Times New Roman"/>
              </a:rPr>
              <a:t> та </a:t>
            </a:r>
            <a:r>
              <a:rPr lang="ru-RU" sz="3200" dirty="0" err="1">
                <a:latin typeface="Times New Roman"/>
                <a:cs typeface="Times New Roman"/>
              </a:rPr>
              <a:t>можливості</a:t>
            </a:r>
            <a:r>
              <a:rPr lang="ru-RU" sz="3200" dirty="0">
                <a:latin typeface="Times New Roman"/>
                <a:cs typeface="Times New Roman"/>
              </a:rPr>
              <a:t> для </a:t>
            </a:r>
            <a:r>
              <a:rPr lang="ru-RU" sz="3200" dirty="0" err="1">
                <a:latin typeface="Times New Roman"/>
                <a:cs typeface="Times New Roman"/>
              </a:rPr>
              <a:t>працевлаштування,отримання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фінансових</a:t>
            </a:r>
            <a:r>
              <a:rPr lang="ru-RU" sz="3200" dirty="0">
                <a:latin typeface="Times New Roman"/>
                <a:cs typeface="Times New Roman"/>
              </a:rPr>
              <a:t> та </a:t>
            </a:r>
            <a:r>
              <a:rPr lang="ru-RU" sz="3200" dirty="0" err="1">
                <a:latin typeface="Times New Roman"/>
                <a:cs typeface="Times New Roman"/>
              </a:rPr>
              <a:t>інших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ресурсів</a:t>
            </a:r>
            <a:r>
              <a:rPr lang="ru-RU" sz="3200" dirty="0">
                <a:latin typeface="Times New Roman"/>
                <a:cs typeface="Times New Roman"/>
              </a:rPr>
              <a:t> для </a:t>
            </a:r>
            <a:r>
              <a:rPr lang="ru-RU" sz="3200" dirty="0" err="1">
                <a:latin typeface="Times New Roman"/>
                <a:cs typeface="Times New Roman"/>
              </a:rPr>
              <a:t>заняття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підприємництвом</a:t>
            </a:r>
            <a:r>
              <a:rPr lang="ru-RU" sz="3200" dirty="0">
                <a:latin typeface="Times New Roman"/>
                <a:cs typeface="Times New Roman"/>
              </a:rPr>
              <a:t> </a:t>
            </a:r>
            <a:r>
              <a:rPr lang="ru-RU" sz="3200" dirty="0" err="1">
                <a:latin typeface="Times New Roman"/>
                <a:cs typeface="Times New Roman"/>
              </a:rPr>
              <a:t>чи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самозайнятістю</a:t>
            </a:r>
            <a:r>
              <a:rPr lang="ru-RU" sz="3200" dirty="0">
                <a:latin typeface="Arial"/>
              </a:rPr>
              <a:t>.</a:t>
            </a:r>
            <a:endParaRPr lang="ru-RU" sz="3200" dirty="0">
              <a:latin typeface="Arial"/>
              <a:cs typeface="Arial"/>
            </a:endParaRPr>
          </a:p>
        </p:txBody>
      </p:sp>
      <p:pic>
        <p:nvPicPr>
          <p:cNvPr id="4" name="Рисунок 3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15FC80F-348B-54C8-5C0F-C00F6DB5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5" y="3064533"/>
            <a:ext cx="4180577" cy="285678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одежда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EBB79D-B25A-17A4-FAF2-DE0D91C7E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355" y="347573"/>
            <a:ext cx="3691026" cy="2295343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3C8EEBDE-B176-CC24-E5B9-07DBB3CDE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275" y="1587260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9F548-EF76-A24D-8A04-A053B5A4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53" y="148547"/>
            <a:ext cx="4533282" cy="123444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Гендерна </a:t>
            </a:r>
            <a:b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рівність</a:t>
            </a:r>
            <a:endParaRPr lang="ru-RU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7A8C8-8B9E-FA3A-7432-7AA472A6AA42}"/>
              </a:ext>
            </a:extLst>
          </p:cNvPr>
          <p:cNvSpPr txBox="1"/>
          <p:nvPr/>
        </p:nvSpPr>
        <p:spPr>
          <a:xfrm>
            <a:off x="324927" y="2309004"/>
            <a:ext cx="587746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3200" b="1" dirty="0">
                <a:latin typeface="Times New Roman"/>
                <a:cs typeface="Times New Roman"/>
              </a:rPr>
              <a:t>Гендерна </a:t>
            </a:r>
            <a:r>
              <a:rPr lang="ru-RU" sz="3200" b="1" dirty="0" err="1">
                <a:latin typeface="Times New Roman"/>
                <a:cs typeface="Times New Roman"/>
              </a:rPr>
              <a:t>рівність</a:t>
            </a:r>
            <a:r>
              <a:rPr lang="ru-RU" sz="3200" b="1" dirty="0">
                <a:latin typeface="Times New Roman"/>
                <a:cs typeface="Times New Roman"/>
              </a:rPr>
              <a:t> </a:t>
            </a:r>
            <a:r>
              <a:rPr lang="ru-RU" sz="3200" dirty="0">
                <a:latin typeface="Times New Roman"/>
                <a:cs typeface="Times New Roman"/>
              </a:rPr>
              <a:t>- </a:t>
            </a:r>
            <a:r>
              <a:rPr lang="ru-RU" sz="3200" dirty="0" err="1">
                <a:latin typeface="Times New Roman"/>
                <a:cs typeface="Times New Roman"/>
              </a:rPr>
              <a:t>рівний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правовий</a:t>
            </a:r>
            <a:r>
              <a:rPr lang="ru-RU" sz="3200" dirty="0">
                <a:latin typeface="Times New Roman"/>
                <a:cs typeface="Times New Roman"/>
              </a:rPr>
              <a:t> статус </a:t>
            </a:r>
            <a:r>
              <a:rPr lang="ru-RU" sz="3200" dirty="0" err="1">
                <a:latin typeface="Times New Roman"/>
                <a:cs typeface="Times New Roman"/>
              </a:rPr>
              <a:t>жінок</a:t>
            </a:r>
            <a:r>
              <a:rPr lang="ru-RU" sz="3200" dirty="0">
                <a:latin typeface="Times New Roman"/>
                <a:cs typeface="Times New Roman"/>
              </a:rPr>
              <a:t> і </a:t>
            </a:r>
            <a:r>
              <a:rPr lang="ru-RU" sz="3200" dirty="0" err="1">
                <a:latin typeface="Times New Roman"/>
                <a:cs typeface="Times New Roman"/>
              </a:rPr>
              <a:t>чоловіків</a:t>
            </a:r>
            <a:r>
              <a:rPr lang="ru-RU" sz="3200" dirty="0">
                <a:latin typeface="Times New Roman"/>
                <a:cs typeface="Times New Roman"/>
              </a:rPr>
              <a:t> та </a:t>
            </a:r>
            <a:r>
              <a:rPr lang="ru-RU" sz="3200" dirty="0" err="1">
                <a:latin typeface="Times New Roman"/>
                <a:cs typeface="Times New Roman"/>
              </a:rPr>
              <a:t>рівні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можливості</a:t>
            </a:r>
            <a:r>
              <a:rPr lang="ru-RU" sz="3200" dirty="0">
                <a:latin typeface="Times New Roman"/>
                <a:cs typeface="Times New Roman"/>
              </a:rPr>
              <a:t> для </a:t>
            </a:r>
            <a:r>
              <a:rPr lang="ru-RU" sz="3200" dirty="0" err="1">
                <a:latin typeface="Times New Roman"/>
                <a:cs typeface="Times New Roman"/>
              </a:rPr>
              <a:t>його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реалізації</a:t>
            </a:r>
            <a:r>
              <a:rPr lang="ru-RU" sz="3200" dirty="0">
                <a:latin typeface="Times New Roman"/>
                <a:cs typeface="Times New Roman"/>
              </a:rPr>
              <a:t>, </a:t>
            </a:r>
            <a:r>
              <a:rPr lang="ru-RU" sz="3200" dirty="0" err="1">
                <a:latin typeface="Times New Roman"/>
                <a:cs typeface="Times New Roman"/>
              </a:rPr>
              <a:t>що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дозволяє</a:t>
            </a:r>
            <a:r>
              <a:rPr lang="ru-RU" sz="3200" dirty="0">
                <a:latin typeface="Times New Roman"/>
                <a:cs typeface="Times New Roman"/>
              </a:rPr>
              <a:t> особам </a:t>
            </a:r>
            <a:r>
              <a:rPr lang="ru-RU" sz="3200" dirty="0" err="1">
                <a:latin typeface="Times New Roman"/>
                <a:cs typeface="Times New Roman"/>
              </a:rPr>
              <a:t>обох</a:t>
            </a:r>
            <a:r>
              <a:rPr lang="ru-RU" sz="3200" dirty="0">
                <a:latin typeface="Times New Roman"/>
                <a:cs typeface="Times New Roman"/>
              </a:rPr>
              <a:t> статей </a:t>
            </a:r>
            <a:r>
              <a:rPr lang="ru-RU" sz="3200" dirty="0" err="1">
                <a:latin typeface="Times New Roman"/>
                <a:cs typeface="Times New Roman"/>
              </a:rPr>
              <a:t>брати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рівну</a:t>
            </a:r>
            <a:r>
              <a:rPr lang="ru-RU" sz="3200" dirty="0">
                <a:latin typeface="Times New Roman"/>
                <a:cs typeface="Times New Roman"/>
              </a:rPr>
              <a:t> участь у </a:t>
            </a:r>
            <a:r>
              <a:rPr lang="ru-RU" sz="3200" dirty="0" err="1">
                <a:latin typeface="Times New Roman"/>
                <a:cs typeface="Times New Roman"/>
              </a:rPr>
              <a:t>всіх</a:t>
            </a:r>
            <a:r>
              <a:rPr lang="ru-RU" sz="3200" dirty="0">
                <a:latin typeface="Times New Roman"/>
                <a:cs typeface="Times New Roman"/>
              </a:rPr>
              <a:t> сферах </a:t>
            </a:r>
            <a:r>
              <a:rPr lang="ru-RU" sz="3200" dirty="0" err="1">
                <a:latin typeface="Times New Roman"/>
                <a:cs typeface="Times New Roman"/>
              </a:rPr>
              <a:t>життєдіяльності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lang="ru-RU" sz="3200" dirty="0" err="1">
                <a:latin typeface="Times New Roman"/>
                <a:cs typeface="Times New Roman"/>
              </a:rPr>
              <a:t>суспільства</a:t>
            </a:r>
            <a:r>
              <a:rPr lang="ru-RU" sz="3200" dirty="0">
                <a:latin typeface="Times New Roman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5" name="Рисунок 4" descr="Изображение выглядит как человек, костюм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01649FE3-9640-0357-F23F-B9FDA5AF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93" y="2950504"/>
            <a:ext cx="4580807" cy="3286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1BC7C-24ED-F9C7-C1F4-DC9FE06F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70" y="249178"/>
            <a:ext cx="4333875" cy="2276475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E22B5147-4DD1-9D5A-E03F-D422693B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275" y="1587260"/>
            <a:ext cx="1247417" cy="6498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057525"/>
            <a:ext cx="3371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209925"/>
            <a:ext cx="3371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0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F9A1B-2523-9A25-B3A5-8B45685D3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209" y="501310"/>
            <a:ext cx="11329356" cy="2693685"/>
          </a:xfrm>
        </p:spPr>
        <p:txBody>
          <a:bodyPr/>
          <a:lstStyle/>
          <a:p>
            <a:r>
              <a:rPr lang="ru-RU" sz="6000" dirty="0" err="1">
                <a:solidFill>
                  <a:schemeClr val="accent1"/>
                </a:solidFill>
              </a:rPr>
              <a:t>Відомі</a:t>
            </a:r>
            <a:r>
              <a:rPr lang="ru-RU" sz="6000" dirty="0">
                <a:solidFill>
                  <a:schemeClr val="accent1"/>
                </a:solidFill>
              </a:rPr>
              <a:t> люди з </a:t>
            </a:r>
            <a:r>
              <a:rPr lang="ru-RU" sz="6000" dirty="0" err="1">
                <a:solidFill>
                  <a:schemeClr val="accent1"/>
                </a:solidFill>
              </a:rPr>
              <a:t>обмеженими</a:t>
            </a:r>
            <a:r>
              <a:rPr lang="ru-RU" sz="6000" dirty="0">
                <a:solidFill>
                  <a:schemeClr val="accent1"/>
                </a:solidFill>
              </a:rPr>
              <a:t> </a:t>
            </a:r>
            <a:r>
              <a:rPr lang="ru-RU" sz="6000" dirty="0" err="1">
                <a:solidFill>
                  <a:schemeClr val="accent1"/>
                </a:solidFill>
              </a:rPr>
              <a:t>можливостями</a:t>
            </a:r>
            <a:endParaRPr lang="ru-RU" sz="6000" dirty="0">
              <a:solidFill>
                <a:schemeClr val="accent1"/>
              </a:solidFill>
            </a:endParaRPr>
          </a:p>
        </p:txBody>
      </p:sp>
      <p:pic>
        <p:nvPicPr>
          <p:cNvPr id="4" name="Рисунок 3" descr="Изображение выглядит как графическая вставка, иллюстрация, творческий подход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7BB2B8E-61AF-C489-CC26-005B9ED57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863" y="3590296"/>
            <a:ext cx="44862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13C10-2680-1B01-1069-5B087E67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92" y="151681"/>
            <a:ext cx="10614211" cy="1152712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6000" spc="750" dirty="0" err="1">
                <a:solidFill>
                  <a:srgbClr val="FFFF00"/>
                </a:solidFill>
              </a:rPr>
              <a:t>Без</a:t>
            </a:r>
            <a:r>
              <a:rPr lang="en-US" sz="6000" spc="750" dirty="0">
                <a:solidFill>
                  <a:srgbClr val="FFFF00"/>
                </a:solidFill>
              </a:rPr>
              <a:t> </a:t>
            </a:r>
            <a:r>
              <a:rPr lang="en-US" sz="6000" spc="750" dirty="0" err="1">
                <a:solidFill>
                  <a:srgbClr val="FFFF00"/>
                </a:solidFill>
              </a:rPr>
              <a:t>бар'єрів</a:t>
            </a:r>
            <a:endParaRPr lang="en-US" sz="6000" spc="750" dirty="0">
              <a:solidFill>
                <a:srgbClr val="FFFF00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12D41-E103-D478-9214-E8399102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8" b="2"/>
          <a:stretch/>
        </p:blipFill>
        <p:spPr>
          <a:xfrm>
            <a:off x="2544585" y="3193594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колесо, Мультфильм, ши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7F5468-9BD1-489F-9031-B0893649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384" y="4345914"/>
            <a:ext cx="2729002" cy="2278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724F2-99D2-FB12-79AD-6EBC85299519}"/>
              </a:ext>
            </a:extLst>
          </p:cNvPr>
          <p:cNvSpPr txBox="1"/>
          <p:nvPr/>
        </p:nvSpPr>
        <p:spPr>
          <a:xfrm>
            <a:off x="569344" y="1927416"/>
            <a:ext cx="1125459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У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суспільній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свідомості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безбар'єрність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асоціюється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з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подоланням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фізичних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перепон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uk-UA" sz="3200" dirty="0">
                <a:solidFill>
                  <a:schemeClr val="bg1"/>
                </a:solidFill>
                <a:latin typeface="Arial"/>
                <a:cs typeface="Arial"/>
              </a:rPr>
              <a:t> Поняття «</a:t>
            </a:r>
            <a:r>
              <a:rPr lang="uk-UA" sz="3200" dirty="0" err="1">
                <a:solidFill>
                  <a:schemeClr val="bg1"/>
                </a:solidFill>
                <a:latin typeface="Arial"/>
                <a:cs typeface="Arial"/>
              </a:rPr>
              <a:t>безбар’єрність</a:t>
            </a:r>
            <a:r>
              <a:rPr lang="uk-UA" sz="3200" dirty="0">
                <a:solidFill>
                  <a:schemeClr val="bg1"/>
                </a:solidFill>
                <a:latin typeface="Arial"/>
                <a:cs typeface="Arial"/>
              </a:rPr>
              <a:t>»</a:t>
            </a:r>
          </a:p>
          <a:p>
            <a:r>
              <a:rPr lang="uk-UA" sz="3200" dirty="0">
                <a:solidFill>
                  <a:schemeClr val="bg1"/>
                </a:solidFill>
                <a:latin typeface="Arial"/>
                <a:cs typeface="Arial"/>
              </a:rPr>
              <a:t>є набагато ширшим.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Рисунок 6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FF5C4C03-2564-0060-FB99-F94E5045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80" y="1357222"/>
            <a:ext cx="1506209" cy="523093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иолетовый, Сирень, Фиолетовый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B91134F7-2EE6-302C-6BA3-EFE62541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0000">
            <a:off x="607147" y="5350680"/>
            <a:ext cx="1152526" cy="94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D8E7A-2670-BF32-81D6-943317044C9D}"/>
              </a:ext>
            </a:extLst>
          </p:cNvPr>
          <p:cNvSpPr txBox="1"/>
          <p:nvPr/>
        </p:nvSpPr>
        <p:spPr>
          <a:xfrm>
            <a:off x="353683" y="6262778"/>
            <a:ext cx="1779917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cap="all" dirty="0">
                <a:solidFill>
                  <a:srgbClr val="FFFF00"/>
                </a:solidFill>
              </a:rPr>
              <a:t>БЕЗ БАР'ЄРІВ</a:t>
            </a:r>
            <a:r>
              <a:rPr lang="ru-RU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3032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BB727-C232-FE6D-2DF9-547E38D7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6" y="220434"/>
            <a:ext cx="11477732" cy="846252"/>
          </a:xfrm>
        </p:spPr>
        <p:txBody>
          <a:bodyPr/>
          <a:lstStyle/>
          <a:p>
            <a:r>
              <a:rPr lang="ru-RU" dirty="0"/>
              <a:t>   </a:t>
            </a:r>
            <a:r>
              <a:rPr lang="ru-RU" sz="4400" err="1">
                <a:solidFill>
                  <a:schemeClr val="accent2"/>
                </a:solidFill>
              </a:rPr>
              <a:t>Франклін</a:t>
            </a:r>
            <a:r>
              <a:rPr lang="ru-RU" sz="4400" dirty="0">
                <a:solidFill>
                  <a:schemeClr val="accent2"/>
                </a:solidFill>
              </a:rPr>
              <a:t> Делано Рузвельт</a:t>
            </a:r>
          </a:p>
        </p:txBody>
      </p:sp>
      <p:pic>
        <p:nvPicPr>
          <p:cNvPr id="3" name="Рисунок 2" descr="Изображение выглядит как Человеческое лицо, человек, одежда, джентльмен&#10;&#10;Автоматически созданное описание">
            <a:extLst>
              <a:ext uri="{FF2B5EF4-FFF2-40B4-BE49-F238E27FC236}">
                <a16:creationId xmlns:a16="http://schemas.microsoft.com/office/drawing/2014/main" id="{963A7401-A794-E4F6-57A8-6378161FB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53" y="1710995"/>
            <a:ext cx="3091672" cy="444242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инвалидная коляс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306B59D5-B5CA-EC31-4343-1D6B9E747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815" y="2040238"/>
            <a:ext cx="3434749" cy="4244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7DA8C-6089-7280-B926-19BE6481D0B4}"/>
              </a:ext>
            </a:extLst>
          </p:cNvPr>
          <p:cNvSpPr txBox="1"/>
          <p:nvPr/>
        </p:nvSpPr>
        <p:spPr>
          <a:xfrm>
            <a:off x="3876136" y="1302589"/>
            <a:ext cx="419531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А</a:t>
            </a:r>
            <a:r>
              <a:rPr lang="ru-RU" sz="2400" b="1" dirty="0" err="1">
                <a:solidFill>
                  <a:srgbClr val="202122"/>
                </a:solidFill>
                <a:latin typeface="Times New Roman"/>
                <a:cs typeface="Times New Roman"/>
              </a:rPr>
              <a:t>мериканський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</a:t>
            </a:r>
            <a:r>
              <a:rPr lang="ru-RU"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політик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та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</a:t>
            </a:r>
            <a:r>
              <a:rPr lang="ru-RU"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державний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діяч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, 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адвокат</a:t>
            </a:r>
            <a:r>
              <a:rPr lang="uk-UA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,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 32-й 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Президент США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</a:t>
            </a:r>
            <a:endParaRPr lang="ru-RU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в 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1933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—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1945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роках </a:t>
            </a:r>
            <a:r>
              <a:rPr lang="ru-RU" sz="2400" b="1" dirty="0" err="1">
                <a:solidFill>
                  <a:srgbClr val="202122"/>
                </a:solidFill>
                <a:latin typeface="Times New Roman"/>
                <a:cs typeface="Times New Roman"/>
              </a:rPr>
              <a:t>від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Times New Roman"/>
              </a:rPr>
              <a:t> </a:t>
            </a:r>
            <a:r>
              <a:rPr lang="ru-RU"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Демократичної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партії</a:t>
            </a:r>
            <a:r>
              <a:rPr lang="ru-RU" sz="2400" b="1" dirty="0">
                <a:solidFill>
                  <a:srgbClr val="202122"/>
                </a:solidFill>
                <a:latin typeface="Times New Roman"/>
                <a:cs typeface="Arial"/>
              </a:rPr>
              <a:t>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16395-1AFE-597D-B311-91FBBDB710A7}"/>
              </a:ext>
            </a:extLst>
          </p:cNvPr>
          <p:cNvSpPr txBox="1"/>
          <p:nvPr/>
        </p:nvSpPr>
        <p:spPr>
          <a:xfrm>
            <a:off x="4005533" y="3430437"/>
            <a:ext cx="406591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у 1921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році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дуже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важко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перехворів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на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поліомієліт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.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Він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з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усіх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сил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намагався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боротися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з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хворобою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,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але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все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ж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опинився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в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інвалідному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кріслі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.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Однак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навіть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це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не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завадило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йому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увійти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в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світову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історію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своїми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 </a:t>
            </a:r>
            <a:r>
              <a:rPr lang="en-US" sz="2000" err="1">
                <a:solidFill>
                  <a:srgbClr val="3D3D3D"/>
                </a:solidFill>
                <a:latin typeface="Times New Roman"/>
                <a:cs typeface="Arial"/>
              </a:rPr>
              <a:t>заслугами</a:t>
            </a:r>
            <a:r>
              <a:rPr lang="en-US" sz="2000" dirty="0">
                <a:solidFill>
                  <a:srgbClr val="3D3D3D"/>
                </a:solidFill>
                <a:latin typeface="Times New Roman"/>
                <a:cs typeface="Arial"/>
              </a:rPr>
              <a:t>.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84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345E0-9AF7-4A1A-D5D0-EC55B452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21" y="292320"/>
            <a:ext cx="6445657" cy="18239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 </a:t>
            </a:r>
            <a:r>
              <a:rPr lang="ru-RU" sz="6000" dirty="0" err="1">
                <a:solidFill>
                  <a:schemeClr val="accent2"/>
                </a:solidFill>
              </a:rPr>
              <a:t>Людвіг</a:t>
            </a:r>
            <a:r>
              <a:rPr lang="ru-RU" sz="6000" dirty="0">
                <a:solidFill>
                  <a:schemeClr val="accent2"/>
                </a:solidFill>
              </a:rPr>
              <a:t> Ван </a:t>
            </a:r>
            <a:br>
              <a:rPr lang="ru-RU" sz="6000" dirty="0">
                <a:solidFill>
                  <a:schemeClr val="accent2"/>
                </a:solidFill>
              </a:rPr>
            </a:br>
            <a:r>
              <a:rPr lang="ru-RU" sz="6000" dirty="0">
                <a:solidFill>
                  <a:schemeClr val="accent2"/>
                </a:solidFill>
              </a:rPr>
              <a:t>Бетховен</a:t>
            </a:r>
          </a:p>
        </p:txBody>
      </p:sp>
      <p:pic>
        <p:nvPicPr>
          <p:cNvPr id="3" name="Рисунок 2" descr="Изображение выглядит как человек, Человеческое лицо, одежда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BFBF202A-71F9-64FC-3789-3EDF5E03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6" y="2476951"/>
            <a:ext cx="3302658" cy="3888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луна, музыкальный инструмент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28AC9988-B23B-C051-C0AD-9DCD5F42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447" y="292219"/>
            <a:ext cx="3933825" cy="224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8E080-749B-2059-40C9-2666605E5B64}"/>
              </a:ext>
            </a:extLst>
          </p:cNvPr>
          <p:cNvSpPr txBox="1"/>
          <p:nvPr/>
        </p:nvSpPr>
        <p:spPr>
          <a:xfrm>
            <a:off x="3717986" y="2711570"/>
            <a:ext cx="80771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В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історію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цієї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великої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людини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складно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повірити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. </a:t>
            </a:r>
            <a:endParaRPr lang="ru-RU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Через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запалення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середнього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вуха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цей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знаменитий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німецький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композитор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несподівано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почав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втрачати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слух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на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піку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власної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кар’єри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що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привело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його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в 32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>
                <a:solidFill>
                  <a:srgbClr val="3D3D3D"/>
                </a:solidFill>
                <a:latin typeface="Arial"/>
                <a:cs typeface="Arial"/>
              </a:rPr>
              <a:t>роки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3D3D3D"/>
                </a:solidFill>
                <a:latin typeface="Arial"/>
                <a:cs typeface="Arial"/>
              </a:rPr>
              <a:t>до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3D3D3D"/>
                </a:solidFill>
                <a:latin typeface="Arial"/>
                <a:cs typeface="Arial"/>
              </a:rPr>
              <a:t>повної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і </a:t>
            </a:r>
            <a:r>
              <a:rPr lang="en-US" sz="2400" dirty="0" err="1">
                <a:solidFill>
                  <a:srgbClr val="3D3D3D"/>
                </a:solidFill>
                <a:latin typeface="Arial"/>
                <a:cs typeface="Arial"/>
              </a:rPr>
              <a:t>безповоротної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3D3D3D"/>
                </a:solidFill>
                <a:latin typeface="Arial"/>
                <a:cs typeface="Arial"/>
              </a:rPr>
              <a:t>глухоти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.</a:t>
            </a:r>
            <a:endParaRPr lang="en-US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5C38D-CEE1-176B-28BD-B4DDBEB9778B}"/>
              </a:ext>
            </a:extLst>
          </p:cNvPr>
          <p:cNvSpPr txBox="1"/>
          <p:nvPr/>
        </p:nvSpPr>
        <p:spPr>
          <a:xfrm>
            <a:off x="3890513" y="5055079"/>
            <a:ext cx="79190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Але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саме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з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цього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моменту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Бетховен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починає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складати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справжні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шедеври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саме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в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цьому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стані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 </a:t>
            </a:r>
          </a:p>
          <a:p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вони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написані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«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Урочиста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меса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» і «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Дев’ята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D3D3D"/>
                </a:solidFill>
                <a:latin typeface="Arial"/>
                <a:cs typeface="Arial"/>
              </a:rPr>
              <a:t>симфонія</a:t>
            </a:r>
            <a:r>
              <a:rPr lang="en-US" sz="2400" dirty="0">
                <a:solidFill>
                  <a:srgbClr val="3D3D3D"/>
                </a:solidFill>
                <a:latin typeface="Arial"/>
                <a:cs typeface="Arial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02282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AE4C8-F343-D919-8457-AE290BD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76" y="480927"/>
            <a:ext cx="7154453" cy="1250682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sz="4000" spc="750" dirty="0"/>
              <a:t>  </a:t>
            </a:r>
            <a:r>
              <a:rPr lang="en-US" sz="6000" spc="750" dirty="0" err="1">
                <a:solidFill>
                  <a:schemeClr val="accent2"/>
                </a:solidFill>
              </a:rPr>
              <a:t>Луї</a:t>
            </a:r>
            <a:r>
              <a:rPr lang="en-US" sz="6000" spc="750" dirty="0">
                <a:solidFill>
                  <a:schemeClr val="accent2"/>
                </a:solidFill>
              </a:rPr>
              <a:t> </a:t>
            </a:r>
            <a:r>
              <a:rPr lang="en-US" sz="6000" spc="750" dirty="0" err="1">
                <a:solidFill>
                  <a:schemeClr val="accent2"/>
                </a:solidFill>
              </a:rPr>
              <a:t>Брайль</a:t>
            </a:r>
            <a:endParaRPr lang="ru-RU" dirty="0" err="1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Рисунок 2" descr="Изображение выглядит как текст, Человеческое лицо, портре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ACB892A-270A-D52D-C49B-F5CDBCB6B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" b="2424"/>
          <a:stretch/>
        </p:blipFill>
        <p:spPr>
          <a:xfrm>
            <a:off x="6771736" y="264913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C4037-E7EE-3EF2-9C8D-9D07987C3EC7}"/>
              </a:ext>
            </a:extLst>
          </p:cNvPr>
          <p:cNvSpPr txBox="1"/>
          <p:nvPr/>
        </p:nvSpPr>
        <p:spPr>
          <a:xfrm>
            <a:off x="220398" y="1449077"/>
            <a:ext cx="6021237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Найвідоміший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тифлопедагог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дитинстві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випадково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поранив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шорни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ножем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ко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Виникло запалення ока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інфекція поширилася і на друге око, хлопець повністю втратив зір.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Брайль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придумав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шрифт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сліпих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слабозорих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пір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повсюдно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абсолютно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того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розробив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аналогічну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нотопись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сліпі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змогли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навчитися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музиці</a:t>
            </a:r>
            <a:r>
              <a:rPr lang="en-US" sz="2600" dirty="0">
                <a:latin typeface="Times New Roman"/>
                <a:cs typeface="Arial"/>
              </a:rPr>
              <a:t>, </a:t>
            </a:r>
            <a:r>
              <a:rPr lang="en-US" sz="2600" dirty="0" err="1">
                <a:latin typeface="Times New Roman"/>
                <a:cs typeface="Arial"/>
              </a:rPr>
              <a:t>яку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він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їм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сам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викладав</a:t>
            </a:r>
            <a:r>
              <a:rPr lang="en-US" sz="2600" dirty="0">
                <a:latin typeface="Times New Roman"/>
                <a:cs typeface="Arial"/>
              </a:rPr>
              <a:t>.</a:t>
            </a:r>
          </a:p>
        </p:txBody>
      </p:sp>
      <p:pic>
        <p:nvPicPr>
          <p:cNvPr id="5" name="Рисунок 4" descr="Изображение выглядит как человек, гвоздь, палец, большой палец&#10;&#10;Автоматически созданное описание">
            <a:extLst>
              <a:ext uri="{FF2B5EF4-FFF2-40B4-BE49-F238E27FC236}">
                <a16:creationId xmlns:a16="http://schemas.microsoft.com/office/drawing/2014/main" id="{7E8DC8A1-6830-207B-BC6C-0ADF8430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08" y="5016800"/>
            <a:ext cx="4597879" cy="1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7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3336C-EA6A-2173-1878-BD404131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034" y="306698"/>
            <a:ext cx="10241280" cy="1234440"/>
          </a:xfrm>
        </p:spPr>
        <p:txBody>
          <a:bodyPr/>
          <a:lstStyle/>
          <a:p>
            <a:pPr algn="ctr"/>
            <a:r>
              <a:rPr lang="ru-RU" sz="5400">
                <a:solidFill>
                  <a:schemeClr val="accent2"/>
                </a:solidFill>
              </a:rPr>
              <a:t>Оксана </a:t>
            </a:r>
            <a:r>
              <a:rPr lang="ru-RU" sz="5400" err="1">
                <a:solidFill>
                  <a:schemeClr val="accent2"/>
                </a:solidFill>
              </a:rPr>
              <a:t>Зубковська</a:t>
            </a:r>
            <a:endParaRPr lang="ru-RU" sz="540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0B70D-8577-7517-FCC3-5985ACF3C990}"/>
              </a:ext>
            </a:extLst>
          </p:cNvPr>
          <p:cNvSpPr txBox="1"/>
          <p:nvPr/>
        </p:nvSpPr>
        <p:spPr>
          <a:xfrm>
            <a:off x="411192" y="1719532"/>
            <a:ext cx="4094671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Оксана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Зубковська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,  </a:t>
            </a:r>
            <a:endParaRPr lang="ru-RU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36-річна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спортсменка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триразова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паралімпійська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чемпіонка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рекордсменка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світу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у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стрибках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у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довжину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серед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спортсменів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з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вадами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зору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.</a:t>
            </a:r>
            <a:endParaRPr lang="en-US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В </a:t>
            </a:r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Оксани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збереглося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лише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 5% </a:t>
            </a:r>
            <a:r>
              <a:rPr lang="en-US" sz="2800" err="1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зору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Open Sans"/>
                <a:cs typeface="Open Sans"/>
              </a:rPr>
              <a:t>.</a:t>
            </a:r>
          </a:p>
          <a:p>
            <a:endParaRPr lang="en-US" sz="2800" dirty="0">
              <a:solidFill>
                <a:prstClr val="black"/>
              </a:solidFill>
              <a:latin typeface="Times New Roman"/>
              <a:ea typeface="Open Sans"/>
              <a:cs typeface="Open Sans"/>
            </a:endParaRPr>
          </a:p>
        </p:txBody>
      </p:sp>
      <p:pic>
        <p:nvPicPr>
          <p:cNvPr id="4" name="Рисунок 3" descr="Изображение выглядит как спорт, человек, одежда, легкая атлетика&#10;&#10;Автоматически созданное описание">
            <a:extLst>
              <a:ext uri="{FF2B5EF4-FFF2-40B4-BE49-F238E27FC236}">
                <a16:creationId xmlns:a16="http://schemas.microsoft.com/office/drawing/2014/main" id="{4330FFF3-C87F-B9D4-8093-8C3E0D1AB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125" y="1714230"/>
            <a:ext cx="7093788" cy="39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59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4">
                  <a:alpha val="61000"/>
                </a:schemeClr>
              </a:gs>
              <a:gs pos="100000">
                <a:schemeClr val="accent5">
                  <a:alpha val="8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333145" y="0"/>
            <a:ext cx="6858855" cy="6857572"/>
          </a:xfrm>
          <a:prstGeom prst="rect">
            <a:avLst/>
          </a:prstGeom>
          <a:gradFill>
            <a:gsLst>
              <a:gs pos="8000">
                <a:schemeClr val="accent6">
                  <a:alpha val="11000"/>
                </a:schemeClr>
              </a:gs>
              <a:gs pos="100000">
                <a:schemeClr val="accent4">
                  <a:alpha val="7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7945" y="-1686055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4AC4FFF2-AF71-E050-6FCE-C0B369EB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0"/>
            <a:ext cx="112776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DEF7D866-B74A-C72E-AC72-D2A6DDEC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0715">
            <a:off x="8417167" y="4414233"/>
            <a:ext cx="3138478" cy="1616296"/>
          </a:xfrm>
          <a:prstGeom prst="rect">
            <a:avLst/>
          </a:prstGeom>
        </p:spPr>
      </p:pic>
      <p:pic>
        <p:nvPicPr>
          <p:cNvPr id="2" name="Рисунок 1" descr="Изображение выглядит как Шрифт, Графика, звезд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6DD0BC8-CCD2-F254-32CC-2BA33FA2B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8"/>
          <a:stretch/>
        </p:blipFill>
        <p:spPr>
          <a:xfrm>
            <a:off x="2168105" y="106751"/>
            <a:ext cx="8186468" cy="4318959"/>
          </a:xfrm>
          <a:prstGeom prst="rect">
            <a:avLst/>
          </a:prstGeom>
        </p:spPr>
      </p:pic>
      <p:pic>
        <p:nvPicPr>
          <p:cNvPr id="9" name="Рисунок 8" descr="Цифрова безбар'єрність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507">
            <a:off x="5921083" y="4414233"/>
            <a:ext cx="2301222" cy="161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Безбар'єрність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6592">
            <a:off x="3187389" y="4436872"/>
            <a:ext cx="2288482" cy="161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БЕЗБАР'ЄРНІСТЬ У ВОЄННИЙ ЧАС: ЯК МІНІМІЗУВАТИ НЕГАТИВНИЙ ВПЛИВ НА ПСИХІКУ  ДІТЕЙ - Красноградська районна військова адміністрація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404">
            <a:off x="640443" y="4478071"/>
            <a:ext cx="2329370" cy="153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153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327" y="228857"/>
            <a:ext cx="10241280" cy="96887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Список використаних Джерел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733" y="1352282"/>
            <a:ext cx="10788632" cy="4745092"/>
          </a:xfrm>
        </p:spPr>
        <p:txBody>
          <a:bodyPr>
            <a:normAutofit fontScale="3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6000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Довідник</a:t>
            </a: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безбар'єрності</a:t>
            </a: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uk-UA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https://bf.in.ua</a:t>
            </a:r>
          </a:p>
          <a:p>
            <a:pPr marL="0" indent="0">
              <a:buNone/>
            </a:pPr>
            <a:r>
              <a:rPr lang="uk-UA" sz="6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 "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Безбарєрність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uk-UA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https://chdtu.edu.ua/info/bezbarer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6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60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телеканалу «ТСН», 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підготовлений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партнерстві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 ГО “</a:t>
            </a:r>
            <a:r>
              <a:rPr lang="ru-RU" sz="6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Безбар’єрність</a:t>
            </a:r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URL</a:t>
            </a:r>
            <a:r>
              <a:rPr lang="uk-UA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https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://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tsn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ua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ukrayina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bar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yeri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ta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bezbar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yernist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scho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nam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zavazhaye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ta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yak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cogo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pozbutisya</a:t>
            </a: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-1928365.</a:t>
            </a:r>
            <a:r>
              <a:rPr lang="ru-RU" sz="6000" dirty="0" err="1">
                <a:latin typeface="Times New Roman" pitchFamily="18" charset="0"/>
                <a:ea typeface="Calibri"/>
                <a:cs typeface="Times New Roman" pitchFamily="18" charset="0"/>
              </a:rPr>
              <a:t>html</a:t>
            </a:r>
            <a:endParaRPr lang="ru-RU" sz="6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4. Офіційний сайт міністерства соціальної політики України.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uk-UA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latin typeface="Times New Roman" pitchFamily="18" charset="0"/>
                <a:ea typeface="Calibri"/>
                <a:cs typeface="Times New Roman" pitchFamily="18" charset="0"/>
              </a:rPr>
              <a:t>https://www.msp.gov.ua/content/bezbarernist.html</a:t>
            </a:r>
            <a:endParaRPr lang="uk-UA" sz="6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6000" dirty="0">
                <a:latin typeface="Times New Roman" pitchFamily="18" charset="0"/>
                <a:ea typeface="Calibri"/>
                <a:cs typeface="Times New Roman" pitchFamily="18" charset="0"/>
              </a:rPr>
              <a:t>5.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Презентація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Безбар'єрність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. Напрямки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безбар'єрності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опубліковано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Оробей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Олександрою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Володимирівною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uk-UA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latin typeface="Times New Roman" pitchFamily="18" charset="0"/>
                <a:ea typeface="Calibri"/>
                <a:cs typeface="Times New Roman" pitchFamily="18" charset="0"/>
              </a:rPr>
              <a:t>https://vseosvita.ua/library/prezentatsiia-bezbariernist-napriamky-bezbariernosti-686879.html</a:t>
            </a:r>
            <a:endParaRPr lang="uk-UA" sz="6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65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53F8DC-E65E-42A4-ABA3-AB41274F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FBE48-9AD3-B768-80D3-9A4FAFDD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29" y="172649"/>
            <a:ext cx="6674330" cy="952876"/>
          </a:xfrm>
          <a:solidFill>
            <a:schemeClr val="accent2"/>
          </a:solidFill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ea typeface="+mj-lt"/>
                <a:cs typeface="+mj-lt"/>
              </a:rPr>
              <a:t>БЕЗ БАР'ЄРІВ</a:t>
            </a:r>
            <a:endParaRPr lang="en-US" sz="5400" dirty="0"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FEAA6-D2B2-8F64-1D3C-4F8166C02EBD}"/>
              </a:ext>
            </a:extLst>
          </p:cNvPr>
          <p:cNvSpPr txBox="1"/>
          <p:nvPr/>
        </p:nvSpPr>
        <p:spPr>
          <a:xfrm>
            <a:off x="296214" y="2111544"/>
            <a:ext cx="7576561" cy="4102433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Безбар’єрність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нова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суспільна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норма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безбар’єрність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інвалідністю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Безбар’єрність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кожного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 з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 выглядит как графическая вставка, иллюстрация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E23490A7-A726-58C1-BBD1-6DF179BB8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776" y="293263"/>
            <a:ext cx="4049109" cy="2251074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ирень, Фиолетовый, Декоративный картон,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3316C6B4-3E18-8682-32CE-23ABFFBA4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662" y="5531756"/>
            <a:ext cx="1907779" cy="9377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08F57C-E98A-4053-BD3D-4D04986C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8121B-71ED-41BD-AA7C-9E5609999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колесо, велосипед, Велосипедное колес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6D4D5DE-B050-7D48-AE29-67AF8669A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299" y="2847346"/>
            <a:ext cx="3806586" cy="248602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74123561-5A3E-D849-0A92-C9BE7ED8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31" y="1256581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D59E8F6-E515-583E-FB10-B9A673B8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49" y="1207191"/>
            <a:ext cx="7504981" cy="5090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389E2B-B801-E21B-78A7-FEBD683B671F}"/>
              </a:ext>
            </a:extLst>
          </p:cNvPr>
          <p:cNvSpPr txBox="1"/>
          <p:nvPr/>
        </p:nvSpPr>
        <p:spPr>
          <a:xfrm>
            <a:off x="267419" y="1388852"/>
            <a:ext cx="374961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dirty="0">
                <a:solidFill>
                  <a:srgbClr val="1D1D1B"/>
                </a:solidFill>
                <a:latin typeface="Times New Roman"/>
                <a:cs typeface="Times New Roman"/>
              </a:rPr>
              <a:t>За ініціативи Першої леді України Олени </a:t>
            </a:r>
            <a:r>
              <a:rPr lang="uk-UA" sz="2400" dirty="0" err="1">
                <a:solidFill>
                  <a:srgbClr val="1D1D1B"/>
                </a:solidFill>
                <a:latin typeface="Times New Roman"/>
                <a:cs typeface="Times New Roman"/>
              </a:rPr>
              <a:t>Зеленської</a:t>
            </a:r>
            <a:r>
              <a:rPr lang="uk-UA" sz="2400" dirty="0">
                <a:solidFill>
                  <a:srgbClr val="1D1D1B"/>
                </a:solidFill>
                <a:latin typeface="Times New Roman"/>
                <a:cs typeface="Times New Roman"/>
              </a:rPr>
              <a:t> </a:t>
            </a:r>
            <a:endParaRPr lang="ru-RU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/>
            <a:r>
              <a:rPr lang="uk-UA" sz="2400" dirty="0">
                <a:solidFill>
                  <a:srgbClr val="1D1D1B"/>
                </a:solidFill>
                <a:latin typeface="Times New Roman"/>
                <a:cs typeface="Times New Roman"/>
              </a:rPr>
              <a:t> </a:t>
            </a:r>
            <a:r>
              <a:rPr lang="uk-UA" sz="2400" b="1" dirty="0">
                <a:solidFill>
                  <a:srgbClr val="1D1D1B"/>
                </a:solidFill>
                <a:latin typeface="Times New Roman"/>
                <a:cs typeface="Times New Roman"/>
              </a:rPr>
              <a:t>прийнято Національну стратегію </a:t>
            </a:r>
            <a:r>
              <a:rPr lang="uk-UA" sz="2400" b="1" dirty="0" err="1">
                <a:solidFill>
                  <a:srgbClr val="1D1D1B"/>
                </a:solidFill>
                <a:latin typeface="Times New Roman"/>
                <a:cs typeface="Times New Roman"/>
              </a:rPr>
              <a:t>безбар’єрного</a:t>
            </a:r>
            <a:r>
              <a:rPr lang="uk-UA" sz="2400" b="1" dirty="0">
                <a:solidFill>
                  <a:srgbClr val="1D1D1B"/>
                </a:solidFill>
                <a:latin typeface="Times New Roman"/>
                <a:cs typeface="Times New Roman"/>
              </a:rPr>
              <a:t> простору </a:t>
            </a:r>
            <a:r>
              <a:rPr lang="uk-UA" sz="2400" dirty="0">
                <a:solidFill>
                  <a:srgbClr val="1D1D1B"/>
                </a:solidFill>
                <a:latin typeface="Times New Roman"/>
                <a:cs typeface="Times New Roman"/>
              </a:rPr>
              <a:t>в Україні до 2030 року, затверджену розпорядженням Кабінету Міністрів України від 14.04.2021року. 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025AC-CC43-8826-46A2-3FC3A308C9EC}"/>
              </a:ext>
            </a:extLst>
          </p:cNvPr>
          <p:cNvSpPr txBox="1"/>
          <p:nvPr/>
        </p:nvSpPr>
        <p:spPr>
          <a:xfrm>
            <a:off x="267419" y="80514"/>
            <a:ext cx="659633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3200" b="1" cap="all" dirty="0">
                <a:solidFill>
                  <a:srgbClr val="1D1D1B"/>
                </a:solidFill>
                <a:latin typeface="Times New Roman"/>
                <a:cs typeface="Times New Roman"/>
              </a:rPr>
              <a:t>Національна стратегія </a:t>
            </a:r>
            <a:endParaRPr lang="ru-RU" sz="3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uk-UA" sz="3200" b="1" cap="all" dirty="0" err="1">
                <a:solidFill>
                  <a:srgbClr val="1D1D1B"/>
                </a:solidFill>
                <a:latin typeface="Times New Roman"/>
                <a:cs typeface="Times New Roman"/>
              </a:rPr>
              <a:t>безбар’єрного</a:t>
            </a:r>
            <a:r>
              <a:rPr lang="uk-UA" sz="3200" b="1" cap="all" dirty="0">
                <a:solidFill>
                  <a:srgbClr val="1D1D1B"/>
                </a:solidFill>
                <a:latin typeface="Times New Roman"/>
                <a:cs typeface="Times New Roman"/>
              </a:rPr>
              <a:t> простору </a:t>
            </a:r>
            <a:endParaRPr lang="ru-RU" sz="3200" dirty="0"/>
          </a:p>
        </p:txBody>
      </p:sp>
      <p:pic>
        <p:nvPicPr>
          <p:cNvPr id="6" name="Рисунок 5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6AB5EEC3-4B3D-ED07-3BF4-8530AC0D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010" y="293298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4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DCD67-B224-E145-8584-AF73A5AE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8" y="231820"/>
            <a:ext cx="11338926" cy="68257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400" dirty="0" err="1">
                <a:solidFill>
                  <a:schemeClr val="accent2"/>
                </a:solidFill>
              </a:rPr>
              <a:t>Довідник</a:t>
            </a:r>
            <a:r>
              <a:rPr lang="ru-RU" sz="4400" dirty="0">
                <a:solidFill>
                  <a:schemeClr val="accent2"/>
                </a:solidFill>
              </a:rPr>
              <a:t> </a:t>
            </a:r>
            <a:r>
              <a:rPr lang="ru-RU" sz="4400" dirty="0" err="1">
                <a:solidFill>
                  <a:schemeClr val="accent2"/>
                </a:solidFill>
              </a:rPr>
              <a:t>безбар'єрності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3" name="Рисунок 2" descr="Изображение выглядит как одежда, Человеческое лицо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96A60204-1985-E6F0-DF8E-7F24EA26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2" y="1211594"/>
            <a:ext cx="8190317" cy="509837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Фиолетовый, Пурпурный цве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74B770-8154-6519-9128-0D1612318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00" t="-889" r="20500" b="1333"/>
          <a:stretch/>
        </p:blipFill>
        <p:spPr>
          <a:xfrm>
            <a:off x="9062236" y="1068946"/>
            <a:ext cx="2791844" cy="294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379D8-781E-A910-C336-4D6DA610639C}"/>
              </a:ext>
            </a:extLst>
          </p:cNvPr>
          <p:cNvSpPr txBox="1"/>
          <p:nvPr/>
        </p:nvSpPr>
        <p:spPr>
          <a:xfrm>
            <a:off x="9095117" y="4091796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 err="1">
                <a:solidFill>
                  <a:srgbClr val="212529"/>
                </a:solidFill>
                <a:latin typeface="Times New Roman"/>
                <a:cs typeface="Times New Roman"/>
              </a:rPr>
              <a:t>Електронна</a:t>
            </a:r>
            <a:r>
              <a:rPr lang="ru-RU" sz="2400" dirty="0">
                <a:solidFill>
                  <a:srgbClr val="212529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212529"/>
                </a:solidFill>
                <a:latin typeface="Times New Roman"/>
                <a:cs typeface="Times New Roman"/>
              </a:rPr>
              <a:t>версія</a:t>
            </a:r>
            <a:r>
              <a:rPr lang="ru-RU" sz="2400" dirty="0">
                <a:solidFill>
                  <a:srgbClr val="212529"/>
                </a:solidFill>
                <a:latin typeface="Times New Roman"/>
                <a:cs typeface="Times New Roman"/>
              </a:rPr>
              <a:t> "</a:t>
            </a:r>
            <a:r>
              <a:rPr lang="ru-RU" sz="2400" dirty="0" err="1">
                <a:solidFill>
                  <a:srgbClr val="212529"/>
                </a:solidFill>
                <a:latin typeface="Times New Roman"/>
                <a:cs typeface="Times New Roman"/>
              </a:rPr>
              <a:t>Довідника</a:t>
            </a:r>
            <a:r>
              <a:rPr lang="ru-RU" sz="2400" dirty="0">
                <a:solidFill>
                  <a:srgbClr val="212529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212529"/>
                </a:solidFill>
                <a:latin typeface="Times New Roman"/>
                <a:cs typeface="Times New Roman"/>
              </a:rPr>
              <a:t>безбар'єрності</a:t>
            </a:r>
            <a:r>
              <a:rPr lang="ru-RU" sz="2400" dirty="0">
                <a:solidFill>
                  <a:srgbClr val="212529"/>
                </a:solidFill>
                <a:latin typeface="Times New Roman"/>
                <a:cs typeface="Times New Roman"/>
              </a:rPr>
              <a:t>" доступна за </a:t>
            </a:r>
            <a:r>
              <a:rPr lang="ru-RU" sz="2400" dirty="0" err="1">
                <a:solidFill>
                  <a:srgbClr val="212529"/>
                </a:solidFill>
                <a:latin typeface="Times New Roman"/>
                <a:cs typeface="Times New Roman"/>
              </a:rPr>
              <a:t>посиланням</a:t>
            </a:r>
            <a:r>
              <a:rPr lang="ru-RU" sz="2400" dirty="0">
                <a:solidFill>
                  <a:srgbClr val="212529"/>
                </a:solidFill>
                <a:latin typeface="Times New Roman"/>
                <a:cs typeface="Times New Roman"/>
              </a:rPr>
              <a:t> – https://bf.in.ua.</a:t>
            </a:r>
          </a:p>
        </p:txBody>
      </p:sp>
    </p:spTree>
    <p:extLst>
      <p:ext uri="{BB962C8B-B14F-4D97-AF65-F5344CB8AC3E}">
        <p14:creationId xmlns:p14="http://schemas.microsoft.com/office/powerpoint/2010/main" val="191127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63D5D-63BD-865C-9C15-107F5CF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6" y="681317"/>
            <a:ext cx="3739820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800" spc="750" dirty="0">
                <a:solidFill>
                  <a:schemeClr val="bg1"/>
                </a:solidFill>
              </a:rPr>
              <a:t>БЕЗ </a:t>
            </a:r>
            <a:br>
              <a:rPr lang="en-US" sz="4800" spc="750" dirty="0"/>
            </a:br>
            <a:r>
              <a:rPr lang="en-US" sz="4800" spc="750" dirty="0">
                <a:solidFill>
                  <a:schemeClr val="bg1"/>
                </a:solidFill>
              </a:rPr>
              <a:t>БАР'ЄРІВ</a:t>
            </a:r>
            <a:endParaRPr lang="ru-RU" sz="4800" dirty="0">
              <a:solidFill>
                <a:schemeClr val="bg1"/>
              </a:solidFill>
            </a:endParaRPr>
          </a:p>
          <a:p>
            <a:pPr algn="r"/>
            <a:endParaRPr lang="en-US" sz="2700" spc="75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24F85-903A-0FF5-FAD2-8CFEF814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85" y="4606179"/>
            <a:ext cx="7401043" cy="2095758"/>
          </a:xfrm>
          <a:prstGeom prst="rect">
            <a:avLst/>
          </a:prstGeom>
        </p:spPr>
      </p:pic>
      <p:pic>
        <p:nvPicPr>
          <p:cNvPr id="5" name="Рисунок 4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7302E01A-2CE1-58B1-4484-119C1769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06" y="422694"/>
            <a:ext cx="1506209" cy="736122"/>
          </a:xfrm>
          <a:prstGeom prst="rect">
            <a:avLst/>
          </a:prstGeom>
        </p:spPr>
      </p:pic>
      <p:pic>
        <p:nvPicPr>
          <p:cNvPr id="7" name="Рисунок 6" descr="Изображение выглядит как фиолетовый, Сирень, Фиолетовый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6096473B-10F6-F29E-6639-80E71E9CB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040000">
            <a:off x="979728" y="4683199"/>
            <a:ext cx="2058299" cy="1649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58755-AB55-9307-337A-4594DBACEE1F}"/>
              </a:ext>
            </a:extLst>
          </p:cNvPr>
          <p:cNvSpPr txBox="1"/>
          <p:nvPr/>
        </p:nvSpPr>
        <p:spPr>
          <a:xfrm>
            <a:off x="4350589" y="425570"/>
            <a:ext cx="760274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err="1">
                <a:latin typeface="Roboto"/>
                <a:ea typeface="Roboto"/>
                <a:cs typeface="Roboto"/>
              </a:rPr>
              <a:t>Бар'єри</a:t>
            </a:r>
            <a:r>
              <a:rPr lang="en-US" sz="3600" b="1" dirty="0">
                <a:latin typeface="Roboto"/>
                <a:ea typeface="Roboto"/>
                <a:cs typeface="Roboto"/>
              </a:rPr>
              <a:t> </a:t>
            </a:r>
            <a:r>
              <a:rPr lang="en-US" sz="3600" dirty="0">
                <a:latin typeface="Roboto"/>
                <a:ea typeface="Roboto"/>
                <a:cs typeface="Roboto"/>
              </a:rPr>
              <a:t>- </a:t>
            </a:r>
            <a:r>
              <a:rPr lang="en-US" sz="3600" err="1">
                <a:latin typeface="Roboto"/>
                <a:ea typeface="Roboto"/>
                <a:cs typeface="Roboto"/>
              </a:rPr>
              <a:t>це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все</a:t>
            </a:r>
            <a:r>
              <a:rPr lang="en-US" sz="3600" dirty="0">
                <a:latin typeface="Roboto"/>
                <a:ea typeface="Roboto"/>
                <a:cs typeface="Roboto"/>
              </a:rPr>
              <a:t> </a:t>
            </a:r>
            <a:r>
              <a:rPr lang="en-US" sz="3600" err="1">
                <a:latin typeface="Roboto"/>
                <a:ea typeface="Roboto"/>
                <a:cs typeface="Roboto"/>
              </a:rPr>
              <a:t>те</a:t>
            </a:r>
            <a:r>
              <a:rPr lang="en-US" sz="3600" dirty="0">
                <a:latin typeface="Roboto"/>
                <a:ea typeface="Roboto"/>
                <a:cs typeface="Roboto"/>
              </a:rPr>
              <a:t>, </a:t>
            </a:r>
            <a:r>
              <a:rPr lang="en-US" sz="3600" err="1">
                <a:latin typeface="Roboto"/>
                <a:ea typeface="Roboto"/>
                <a:cs typeface="Roboto"/>
              </a:rPr>
              <a:t>що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ускладнює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людям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доступ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до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ресурсів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та</a:t>
            </a:r>
            <a:r>
              <a:rPr lang="en-US" sz="3600" dirty="0">
                <a:latin typeface="Roboto"/>
                <a:ea typeface="Roboto"/>
                <a:cs typeface="Roboto"/>
              </a:rPr>
              <a:t> </a:t>
            </a:r>
            <a:r>
              <a:rPr lang="en-US" sz="3600" err="1">
                <a:latin typeface="Roboto"/>
                <a:ea typeface="Roboto"/>
                <a:cs typeface="Roboto"/>
              </a:rPr>
              <a:t>можливостей</a:t>
            </a:r>
            <a:r>
              <a:rPr lang="en-US" sz="3600" dirty="0">
                <a:latin typeface="Roboto"/>
                <a:ea typeface="Roboto"/>
                <a:cs typeface="Roboto"/>
              </a:rPr>
              <a:t>. </a:t>
            </a:r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C3151-AFC1-5D28-7817-2438CC84F3CB}"/>
              </a:ext>
            </a:extLst>
          </p:cNvPr>
          <p:cNvSpPr txBox="1"/>
          <p:nvPr/>
        </p:nvSpPr>
        <p:spPr>
          <a:xfrm>
            <a:off x="4350590" y="2294626"/>
            <a:ext cx="528062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 err="1">
                <a:latin typeface="Roboto"/>
                <a:ea typeface="Roboto"/>
                <a:cs typeface="Roboto"/>
              </a:rPr>
              <a:t>Бар'єри</a:t>
            </a:r>
            <a:r>
              <a:rPr lang="en-US" sz="3200" b="1" dirty="0">
                <a:latin typeface="Roboto"/>
                <a:ea typeface="Roboto"/>
                <a:cs typeface="Roboto"/>
              </a:rPr>
              <a:t> </a:t>
            </a:r>
            <a:r>
              <a:rPr lang="en-US" sz="3200" b="1" dirty="0" err="1">
                <a:latin typeface="Roboto"/>
                <a:ea typeface="Roboto"/>
                <a:cs typeface="Roboto"/>
              </a:rPr>
              <a:t>можуть</a:t>
            </a:r>
            <a:r>
              <a:rPr lang="en-US" sz="3200" b="1" dirty="0">
                <a:latin typeface="Roboto"/>
                <a:ea typeface="Roboto"/>
                <a:cs typeface="Roboto"/>
              </a:rPr>
              <a:t> </a:t>
            </a:r>
            <a:r>
              <a:rPr lang="en-US" sz="3200" b="1" dirty="0" err="1">
                <a:latin typeface="Roboto"/>
                <a:ea typeface="Roboto"/>
                <a:cs typeface="Roboto"/>
              </a:rPr>
              <a:t>бути</a:t>
            </a:r>
            <a:r>
              <a:rPr lang="en-US" sz="3200" b="1" dirty="0">
                <a:latin typeface="Roboto"/>
                <a:ea typeface="Roboto"/>
                <a:cs typeface="Roboto"/>
              </a:rPr>
              <a:t>: </a:t>
            </a:r>
            <a:endParaRPr lang="en-US" sz="3200" b="1" dirty="0">
              <a:latin typeface="Avenir Next LT Pro"/>
              <a:ea typeface="Roboto"/>
              <a:cs typeface="Roboto"/>
            </a:endParaRPr>
          </a:p>
          <a:p>
            <a:r>
              <a:rPr lang="en-US" sz="3200" dirty="0" err="1">
                <a:latin typeface="Roboto"/>
                <a:ea typeface="Roboto"/>
                <a:cs typeface="Roboto"/>
              </a:rPr>
              <a:t>фізичні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та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цифрові</a:t>
            </a:r>
            <a:r>
              <a:rPr lang="en-US" sz="3200" dirty="0">
                <a:latin typeface="Roboto"/>
                <a:ea typeface="Roboto"/>
                <a:cs typeface="Roboto"/>
              </a:rPr>
              <a:t>, </a:t>
            </a:r>
            <a:endParaRPr lang="en-US" sz="3200" dirty="0">
              <a:latin typeface="Avenir Next LT Pro"/>
              <a:ea typeface="Roboto"/>
              <a:cs typeface="Roboto"/>
            </a:endParaRPr>
          </a:p>
          <a:p>
            <a:r>
              <a:rPr lang="en-US" sz="3200" dirty="0" err="1">
                <a:latin typeface="Roboto"/>
                <a:ea typeface="Roboto"/>
                <a:cs typeface="Roboto"/>
              </a:rPr>
              <a:t>освітні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та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економічні</a:t>
            </a:r>
            <a:r>
              <a:rPr lang="en-US" sz="3200" dirty="0">
                <a:latin typeface="Roboto"/>
                <a:ea typeface="Roboto"/>
                <a:cs typeface="Roboto"/>
              </a:rPr>
              <a:t>, </a:t>
            </a:r>
            <a:endParaRPr lang="en-US" sz="3200" dirty="0">
              <a:latin typeface="Avenir Next LT Pro"/>
              <a:ea typeface="Roboto"/>
              <a:cs typeface="Roboto"/>
            </a:endParaRPr>
          </a:p>
          <a:p>
            <a:r>
              <a:rPr lang="en-US" sz="3200" dirty="0" err="1">
                <a:latin typeface="Roboto"/>
                <a:ea typeface="Roboto"/>
                <a:cs typeface="Roboto"/>
              </a:rPr>
              <a:t>соціальні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та</a:t>
            </a:r>
            <a:r>
              <a:rPr lang="en-US" sz="3200" dirty="0">
                <a:latin typeface="Roboto"/>
                <a:ea typeface="Roboto"/>
                <a:cs typeface="Roboto"/>
              </a:rPr>
              <a:t> </a:t>
            </a:r>
            <a:r>
              <a:rPr lang="en-US" sz="3200" dirty="0" err="1">
                <a:latin typeface="Roboto"/>
                <a:ea typeface="Roboto"/>
                <a:cs typeface="Roboto"/>
              </a:rPr>
              <a:t>інформаційні</a:t>
            </a:r>
            <a:r>
              <a:rPr lang="uk-UA" sz="3200" dirty="0">
                <a:latin typeface="Roboto"/>
                <a:ea typeface="Roboto"/>
                <a:cs typeface="Roboto"/>
              </a:rPr>
              <a:t>.</a:t>
            </a:r>
            <a:r>
              <a:rPr lang="en-US" sz="3200" dirty="0">
                <a:latin typeface="Roboto"/>
                <a:ea typeface="Roboto"/>
                <a:cs typeface="Roboto"/>
              </a:rPr>
              <a:t> </a:t>
            </a:r>
            <a:endParaRPr lang="en-US" sz="3200" dirty="0"/>
          </a:p>
        </p:txBody>
      </p:sp>
      <p:pic>
        <p:nvPicPr>
          <p:cNvPr id="13" name="Рисунок 12" descr="Изображение выглядит как автобус, текст, транспортное средств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F64EFDEA-1D1A-4538-BD76-7813007AB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213" y="2298671"/>
            <a:ext cx="2188593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8BD8E-300C-A91D-1945-E3410A173380}"/>
              </a:ext>
            </a:extLst>
          </p:cNvPr>
          <p:cNvSpPr txBox="1"/>
          <p:nvPr/>
        </p:nvSpPr>
        <p:spPr>
          <a:xfrm>
            <a:off x="1130060" y="62771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cap="all">
                <a:solidFill>
                  <a:srgbClr val="FFFF00"/>
                </a:solidFill>
              </a:rPr>
              <a:t>БЕЗ БАР'ЄРІВ</a:t>
            </a:r>
            <a:r>
              <a:rPr lang="ru-RU"/>
              <a:t>​</a:t>
            </a:r>
            <a:r>
              <a:rPr lang="ru-RU">
                <a:solidFill>
                  <a:srgbClr val="808080"/>
                </a:solidFill>
              </a:rPr>
              <a:t>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5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0BF4A1-714C-419E-A19F-578DE93B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91A9BD-D57F-4941-931F-40597AB3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4DB264-9467-4730-B9E9-C9A97DD6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0128" y="3609527"/>
            <a:ext cx="245834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B097F88-2120-47B4-B891-5B28F66B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4227" y="1757079"/>
            <a:ext cx="3900088" cy="4178958"/>
          </a:xfrm>
          <a:custGeom>
            <a:avLst/>
            <a:gdLst>
              <a:gd name="connsiteX0" fmla="*/ 2431956 w 3900088"/>
              <a:gd name="connsiteY0" fmla="*/ 93939 h 4178958"/>
              <a:gd name="connsiteX1" fmla="*/ 3900088 w 3900088"/>
              <a:gd name="connsiteY1" fmla="*/ 2089479 h 4178958"/>
              <a:gd name="connsiteX2" fmla="*/ 1810609 w 3900088"/>
              <a:gd name="connsiteY2" fmla="*/ 4178958 h 4178958"/>
              <a:gd name="connsiteX3" fmla="*/ 77980 w 3900088"/>
              <a:gd name="connsiteY3" fmla="*/ 3257727 h 4178958"/>
              <a:gd name="connsiteX4" fmla="*/ 0 w 3900088"/>
              <a:gd name="connsiteY4" fmla="*/ 3129367 h 4178958"/>
              <a:gd name="connsiteX5" fmla="*/ 831517 w 3900088"/>
              <a:gd name="connsiteY5" fmla="*/ 244059 h 4178958"/>
              <a:gd name="connsiteX6" fmla="*/ 997290 w 3900088"/>
              <a:gd name="connsiteY6" fmla="*/ 164202 h 4178958"/>
              <a:gd name="connsiteX7" fmla="*/ 1810609 w 3900088"/>
              <a:gd name="connsiteY7" fmla="*/ 0 h 4178958"/>
              <a:gd name="connsiteX8" fmla="*/ 2431956 w 3900088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8" h="4178958">
                <a:moveTo>
                  <a:pt x="2431956" y="93939"/>
                </a:moveTo>
                <a:cubicBezTo>
                  <a:pt x="3282517" y="358491"/>
                  <a:pt x="3900088" y="1151865"/>
                  <a:pt x="3900088" y="2089479"/>
                </a:cubicBezTo>
                <a:cubicBezTo>
                  <a:pt x="3900088" y="3243466"/>
                  <a:pt x="2964596" y="4178958"/>
                  <a:pt x="1810609" y="4178958"/>
                </a:cubicBezTo>
                <a:cubicBezTo>
                  <a:pt x="1089367" y="4178958"/>
                  <a:pt x="453475" y="3813531"/>
                  <a:pt x="77980" y="3257727"/>
                </a:cubicBezTo>
                <a:lnTo>
                  <a:pt x="0" y="3129367"/>
                </a:lnTo>
                <a:lnTo>
                  <a:pt x="831517" y="244059"/>
                </a:lnTo>
                <a:lnTo>
                  <a:pt x="997290" y="164202"/>
                </a:lnTo>
                <a:cubicBezTo>
                  <a:pt x="1247271" y="58468"/>
                  <a:pt x="1522112" y="0"/>
                  <a:pt x="1810609" y="0"/>
                </a:cubicBezTo>
                <a:cubicBezTo>
                  <a:pt x="2026982" y="0"/>
                  <a:pt x="2235673" y="32888"/>
                  <a:pt x="2431956" y="93939"/>
                </a:cubicBezTo>
                <a:close/>
              </a:path>
            </a:pathLst>
          </a:custGeom>
          <a:gradFill>
            <a:gsLst>
              <a:gs pos="36000">
                <a:schemeClr val="accent6">
                  <a:lumMod val="60000"/>
                  <a:lumOff val="40000"/>
                  <a:alpha val="6000"/>
                </a:schemeClr>
              </a:gs>
              <a:gs pos="100000">
                <a:schemeClr val="accent6">
                  <a:alpha val="2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9338F5-05AB-4DC5-BD1C-1A9F26C38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0099" y="411154"/>
            <a:ext cx="4395601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65213-F470-EA68-1046-6D689592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8" y="1238037"/>
            <a:ext cx="3628904" cy="3363597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bg1"/>
                </a:solidFill>
                <a:latin typeface="Calibri"/>
                <a:cs typeface="Calibri"/>
              </a:rPr>
              <a:t>Без</a:t>
            </a:r>
            <a:br>
              <a:rPr lang="ru-RU" sz="54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ru-RU" sz="5400" dirty="0">
                <a:solidFill>
                  <a:schemeClr val="bg1"/>
                </a:solidFill>
                <a:latin typeface="Calibri"/>
                <a:cs typeface="Calibri"/>
              </a:rPr>
              <a:t>   </a:t>
            </a:r>
            <a:r>
              <a:rPr lang="ru-RU" sz="5400" dirty="0" err="1">
                <a:solidFill>
                  <a:schemeClr val="bg1"/>
                </a:solidFill>
                <a:latin typeface="Calibri"/>
                <a:cs typeface="Calibri"/>
              </a:rPr>
              <a:t>бар'єр</a:t>
            </a:r>
            <a:br>
              <a:rPr lang="ru-RU" sz="54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ru-RU" sz="5400" dirty="0">
                <a:solidFill>
                  <a:schemeClr val="bg1"/>
                </a:solidFill>
                <a:latin typeface="Calibri"/>
                <a:cs typeface="Calibri"/>
              </a:rPr>
              <a:t>       </a:t>
            </a:r>
            <a:r>
              <a:rPr lang="ru-RU" sz="5400" dirty="0" err="1">
                <a:solidFill>
                  <a:schemeClr val="bg1"/>
                </a:solidFill>
                <a:latin typeface="Calibri"/>
                <a:cs typeface="Calibri"/>
              </a:rPr>
              <a:t>ність</a:t>
            </a:r>
            <a:br>
              <a:rPr lang="ru-RU" sz="4000" dirty="0">
                <a:solidFill>
                  <a:schemeClr val="bg1"/>
                </a:solidFill>
                <a:latin typeface="Calibri"/>
                <a:cs typeface="Calibri"/>
              </a:rPr>
            </a:br>
            <a:br>
              <a:rPr lang="ru-RU" sz="4000" dirty="0">
                <a:latin typeface="Calibri"/>
                <a:cs typeface="Calibri"/>
              </a:rPr>
            </a:br>
            <a:r>
              <a:rPr lang="ru-RU" sz="4000" b="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ru-RU" sz="4000" dirty="0"/>
          </a:p>
        </p:txBody>
      </p:sp>
      <p:graphicFrame>
        <p:nvGraphicFramePr>
          <p:cNvPr id="18" name="Объект 2">
            <a:extLst>
              <a:ext uri="{FF2B5EF4-FFF2-40B4-BE49-F238E27FC236}">
                <a16:creationId xmlns:a16="http://schemas.microsoft.com/office/drawing/2014/main" id="{8424853C-C504-0884-D775-148A3EDFDA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957432"/>
              </p:ext>
            </p:extLst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7" name="Рисунок 276" descr="Изображение выглядит как фиолетовый, Сирень, Фиолетовый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0BFBC0E2-2661-9114-C439-1F4EF5C0E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60000">
            <a:off x="676258" y="4219567"/>
            <a:ext cx="2388978" cy="1922435"/>
          </a:xfrm>
          <a:prstGeom prst="rect">
            <a:avLst/>
          </a:prstGeom>
        </p:spPr>
      </p:pic>
      <p:pic>
        <p:nvPicPr>
          <p:cNvPr id="335" name="Рисунок 334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F7C990C0-4646-F05C-C053-D55BDE9FE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6312" y="451449"/>
            <a:ext cx="1247417" cy="6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обувь, плака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5E47EF0-74AF-8D43-ECAC-33ADBBC38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2" b="207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21995-4D05-C89A-806C-EC8C997E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24" y="1670802"/>
            <a:ext cx="3767155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sz="3200" spc="750" dirty="0" err="1">
                <a:solidFill>
                  <a:schemeClr val="bg1"/>
                </a:solidFill>
              </a:rPr>
              <a:t>Безбар'єр-ність</a:t>
            </a:r>
            <a:r>
              <a:rPr lang="en-US" sz="3200" spc="750" dirty="0">
                <a:solidFill>
                  <a:schemeClr val="bg1"/>
                </a:solidFill>
              </a:rPr>
              <a:t>- </a:t>
            </a:r>
            <a:r>
              <a:rPr lang="en-US" sz="3200" spc="750" dirty="0" err="1">
                <a:solidFill>
                  <a:schemeClr val="bg1"/>
                </a:solidFill>
              </a:rPr>
              <a:t>це</a:t>
            </a:r>
            <a:r>
              <a:rPr lang="en-US" sz="3200" spc="750" dirty="0">
                <a:solidFill>
                  <a:schemeClr val="bg1"/>
                </a:solidFill>
              </a:rPr>
              <a:t>...</a:t>
            </a:r>
            <a:br>
              <a:rPr lang="en-US" sz="3200" spc="750" dirty="0">
                <a:solidFill>
                  <a:schemeClr val="bg1"/>
                </a:solidFill>
              </a:rPr>
            </a:br>
            <a:br>
              <a:rPr lang="en-US" sz="3200" spc="750" dirty="0"/>
            </a:br>
            <a:r>
              <a:rPr lang="en-US" sz="3200" spc="750" dirty="0">
                <a:solidFill>
                  <a:schemeClr val="bg1"/>
                </a:solidFill>
              </a:rPr>
              <a:t>… </a:t>
            </a:r>
            <a:r>
              <a:rPr lang="en-US" sz="3200" spc="750" dirty="0" err="1">
                <a:solidFill>
                  <a:schemeClr val="bg1"/>
                </a:solidFill>
              </a:rPr>
              <a:t>гуляти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містом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усією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сім'єю</a:t>
            </a:r>
            <a:endParaRPr lang="ru-RU" dirty="0" err="1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Красочность, Графика, искусство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40501543-99F1-EC7E-0C98-C951EB0F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12" y="365185"/>
            <a:ext cx="1247417" cy="649858"/>
          </a:xfrm>
          <a:prstGeom prst="rect">
            <a:avLst/>
          </a:prstGeom>
        </p:spPr>
      </p:pic>
      <p:pic>
        <p:nvPicPr>
          <p:cNvPr id="7" name="Рисунок 6" descr="Изображение выглядит как фиолетовый, Сирень, Фиолетовый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66FC83C1-6C36-C4E2-5672-178789D85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0000">
            <a:off x="1224214" y="5369351"/>
            <a:ext cx="1598224" cy="12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2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9BB292-C7C1-4D62-8D75-57508077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1063-55D8-414D-B7DA-F7FC134B3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39" y="4229177"/>
            <a:ext cx="7606910" cy="2257888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en-US" sz="3200" spc="750" dirty="0" err="1"/>
              <a:t>Безбар'єрність</a:t>
            </a:r>
            <a:r>
              <a:rPr lang="en-US" sz="3200" spc="750" dirty="0"/>
              <a:t> -</a:t>
            </a:r>
            <a:r>
              <a:rPr lang="en-US" sz="3200" spc="750" dirty="0" err="1"/>
              <a:t>це</a:t>
            </a:r>
            <a:r>
              <a:rPr lang="en-US" sz="3200" spc="750" dirty="0"/>
              <a:t>...</a:t>
            </a:r>
            <a:br>
              <a:rPr lang="en-US" sz="3200" spc="750" dirty="0"/>
            </a:br>
            <a:br>
              <a:rPr lang="en-US" sz="3200" spc="750" dirty="0"/>
            </a:br>
            <a:r>
              <a:rPr lang="en-US" sz="3200" spc="750" dirty="0"/>
              <a:t>…</a:t>
            </a:r>
            <a:r>
              <a:rPr lang="en-US" sz="3200" spc="750" dirty="0" err="1"/>
              <a:t>безпечні</a:t>
            </a:r>
            <a:r>
              <a:rPr lang="en-US" sz="3200" spc="750" dirty="0"/>
              <a:t> </a:t>
            </a:r>
            <a:r>
              <a:rPr lang="en-US" sz="3200" spc="750" dirty="0" err="1"/>
              <a:t>та</a:t>
            </a:r>
            <a:r>
              <a:rPr lang="en-US" sz="3200" spc="750" dirty="0"/>
              <a:t> </a:t>
            </a:r>
            <a:r>
              <a:rPr lang="en-US" sz="3200" spc="750" dirty="0" err="1"/>
              <a:t>зручні</a:t>
            </a:r>
            <a:r>
              <a:rPr lang="en-US" sz="3200" spc="750" dirty="0"/>
              <a:t> </a:t>
            </a:r>
            <a:r>
              <a:rPr lang="en-US" sz="3200" spc="750" dirty="0" err="1"/>
              <a:t>майданчики</a:t>
            </a:r>
            <a:r>
              <a:rPr lang="en-US" sz="3200" spc="750" dirty="0"/>
              <a:t> </a:t>
            </a:r>
            <a:r>
              <a:rPr lang="en-US" sz="3200" spc="750" dirty="0" err="1"/>
              <a:t>для</a:t>
            </a:r>
            <a:r>
              <a:rPr lang="en-US" sz="3200" spc="750" dirty="0"/>
              <a:t> </a:t>
            </a:r>
            <a:br>
              <a:rPr lang="en-US" sz="3200" spc="750" dirty="0"/>
            </a:br>
            <a:r>
              <a:rPr lang="en-US" sz="3200" spc="750" dirty="0" err="1"/>
              <a:t>кожної</a:t>
            </a:r>
            <a:r>
              <a:rPr lang="en-US" sz="3200" spc="750" dirty="0"/>
              <a:t> </a:t>
            </a:r>
            <a:r>
              <a:rPr lang="en-US" sz="3200" spc="750" dirty="0" err="1"/>
              <a:t>дитини</a:t>
            </a:r>
            <a:br>
              <a:rPr lang="en-US" sz="3200" spc="750" dirty="0"/>
            </a:br>
            <a:endParaRPr lang="en-US" sz="3200" spc="750" dirty="0"/>
          </a:p>
        </p:txBody>
      </p:sp>
      <p:pic>
        <p:nvPicPr>
          <p:cNvPr id="7" name="Рисунок 6" descr="Изображение выглядит как текст, плакат, велосипед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3A883B2-95F3-DD9B-C494-B040D07A4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80" r="-1" b="27053"/>
          <a:stretch/>
        </p:blipFill>
        <p:spPr>
          <a:xfrm>
            <a:off x="661357" y="186916"/>
            <a:ext cx="6850088" cy="3767577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736FD11-55E4-43C7-AAB4-33CD6CDA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24800" y="190500"/>
            <a:ext cx="4457700" cy="4076701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6">
                  <a:lumMod val="75000"/>
                  <a:alpha val="92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BDD458-F884-47F1-9D77-264802B3E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3100" y="-567804"/>
            <a:ext cx="2941091" cy="4076703"/>
          </a:xfrm>
          <a:prstGeom prst="rect">
            <a:avLst/>
          </a:prstGeom>
          <a:gradFill>
            <a:gsLst>
              <a:gs pos="51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колесо, инвалидная коляска, стул&#10;&#10;Автоматически созданное описание">
            <a:extLst>
              <a:ext uri="{FF2B5EF4-FFF2-40B4-BE49-F238E27FC236}">
                <a16:creationId xmlns:a16="http://schemas.microsoft.com/office/drawing/2014/main" id="{5558ED17-EBF8-54BD-0417-9204B743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254" y="2830002"/>
            <a:ext cx="4349152" cy="3656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01F11-438D-3FE8-C673-E44EE93B8D8D}"/>
              </a:ext>
            </a:extLst>
          </p:cNvPr>
          <p:cNvSpPr txBox="1"/>
          <p:nvPr/>
        </p:nvSpPr>
        <p:spPr>
          <a:xfrm>
            <a:off x="8261231" y="324928"/>
            <a:ext cx="38215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cs typeface="Segoe UI"/>
              </a:rPr>
              <a:t>Безбар'єрність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 - </a:t>
            </a:r>
            <a:r>
              <a:rPr lang="ru-RU" sz="2800" dirty="0" err="1">
                <a:solidFill>
                  <a:schemeClr val="bg1"/>
                </a:solidFill>
                <a:cs typeface="Segoe UI"/>
              </a:rPr>
              <a:t>це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 …</a:t>
            </a:r>
            <a:r>
              <a:rPr lang="en-US" sz="2800" dirty="0">
                <a:solidFill>
                  <a:schemeClr val="bg1"/>
                </a:solidFill>
                <a:cs typeface="Segoe UI"/>
              </a:rPr>
              <a:t>​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  <a:cs typeface="Segoe UI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cs typeface="Segoe UI"/>
              </a:rPr>
              <a:t> … </a:t>
            </a:r>
            <a:r>
              <a:rPr lang="ru-RU" sz="2800" dirty="0" err="1">
                <a:solidFill>
                  <a:schemeClr val="bg1"/>
                </a:solidFill>
                <a:cs typeface="Segoe UI"/>
              </a:rPr>
              <a:t>поважати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 </a:t>
            </a:r>
          </a:p>
          <a:p>
            <a:pPr algn="ctr"/>
            <a:r>
              <a:rPr lang="ru-RU" sz="2800" dirty="0" err="1">
                <a:solidFill>
                  <a:schemeClr val="bg1"/>
                </a:solidFill>
                <a:cs typeface="Segoe UI"/>
              </a:rPr>
              <a:t>можливості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 </a:t>
            </a:r>
            <a:r>
              <a:rPr lang="ru-RU" sz="2800" dirty="0" err="1">
                <a:solidFill>
                  <a:schemeClr val="bg1"/>
                </a:solidFill>
                <a:cs typeface="Segoe UI"/>
              </a:rPr>
              <a:t>іншої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 </a:t>
            </a:r>
            <a:endParaRPr lang="ru-RU" dirty="0">
              <a:solidFill>
                <a:schemeClr val="bg1"/>
              </a:solidFill>
              <a:cs typeface="Segoe UI"/>
            </a:endParaRPr>
          </a:p>
          <a:p>
            <a:pPr algn="ctr"/>
            <a:r>
              <a:rPr lang="ru-RU" sz="2800" dirty="0" err="1">
                <a:solidFill>
                  <a:schemeClr val="bg1"/>
                </a:solidFill>
                <a:cs typeface="Segoe UI"/>
              </a:rPr>
              <a:t>людини</a:t>
            </a:r>
            <a:r>
              <a:rPr lang="ru-RU" sz="2800" dirty="0">
                <a:solidFill>
                  <a:schemeClr val="bg1"/>
                </a:solidFill>
                <a:cs typeface="Segoe UI"/>
              </a:rPr>
              <a:t>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8819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1_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910</Words>
  <Application>Microsoft Office PowerPoint</Application>
  <PresentationFormat>Широкоэкранный</PresentationFormat>
  <Paragraphs>115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</vt:lpstr>
      <vt:lpstr>Avenir Next LT Pro</vt:lpstr>
      <vt:lpstr>Calibri</vt:lpstr>
      <vt:lpstr>Comic Sans MS</vt:lpstr>
      <vt:lpstr>Roboto</vt:lpstr>
      <vt:lpstr>Segoe UI</vt:lpstr>
      <vt:lpstr>Times New Roman</vt:lpstr>
      <vt:lpstr>Wingdings</vt:lpstr>
      <vt:lpstr>GradientRiseVTI</vt:lpstr>
      <vt:lpstr>1_GradientRiseVTI</vt:lpstr>
      <vt:lpstr>            Безбар'єрність.  чому це стосується  кожного?   </vt:lpstr>
      <vt:lpstr>Без бар'єрів</vt:lpstr>
      <vt:lpstr>БЕЗ БАР'ЄРІВ</vt:lpstr>
      <vt:lpstr>Презентация PowerPoint</vt:lpstr>
      <vt:lpstr>Довідник безбар'єрності</vt:lpstr>
      <vt:lpstr>БЕЗ  БАР'ЄРІВ </vt:lpstr>
      <vt:lpstr>Без    бар'єр        ність   </vt:lpstr>
      <vt:lpstr>Безбар'єр-ність- це...  … гуляти містом усією сім'єю</vt:lpstr>
      <vt:lpstr>Безбар'єрність -це...  …безпечні та зручні майданчики для  кожної дитини </vt:lpstr>
      <vt:lpstr>Безбар’єрність стосується кожного</vt:lpstr>
      <vt:lpstr>Презентация PowerPoint</vt:lpstr>
      <vt:lpstr>Фізична безбар'рність</vt:lpstr>
      <vt:lpstr>Інформаційна безбар’єрність</vt:lpstr>
      <vt:lpstr>Цифрова безбар'єрність</vt:lpstr>
      <vt:lpstr>Суспільна і  громадянська  безбар'єрність</vt:lpstr>
      <vt:lpstr>Освітня безбар’єрність</vt:lpstr>
      <vt:lpstr>Економічна безбар’єрність</vt:lpstr>
      <vt:lpstr>Гендерна  рівність</vt:lpstr>
      <vt:lpstr>Відомі люди з обмеженими можливостями</vt:lpstr>
      <vt:lpstr>   Франклін Делано Рузвельт</vt:lpstr>
      <vt:lpstr>  Людвіг Ван  Бетховен</vt:lpstr>
      <vt:lpstr>  Луї Брайль</vt:lpstr>
      <vt:lpstr>Оксана Зубковська</vt:lpstr>
      <vt:lpstr>Презентация PowerPoint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1571</cp:revision>
  <dcterms:created xsi:type="dcterms:W3CDTF">2024-02-14T14:21:49Z</dcterms:created>
  <dcterms:modified xsi:type="dcterms:W3CDTF">2025-03-05T11:46:20Z</dcterms:modified>
</cp:coreProperties>
</file>